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  <p:sldMasterId id="2147483699" r:id="rId2"/>
  </p:sldMasterIdLst>
  <p:notesMasterIdLst>
    <p:notesMasterId r:id="rId22"/>
  </p:notesMasterIdLst>
  <p:sldIdLst>
    <p:sldId id="256" r:id="rId3"/>
    <p:sldId id="259" r:id="rId4"/>
    <p:sldId id="270" r:id="rId5"/>
    <p:sldId id="258" r:id="rId6"/>
    <p:sldId id="272" r:id="rId7"/>
    <p:sldId id="268" r:id="rId8"/>
    <p:sldId id="260" r:id="rId9"/>
    <p:sldId id="261" r:id="rId10"/>
    <p:sldId id="263" r:id="rId11"/>
    <p:sldId id="264" r:id="rId12"/>
    <p:sldId id="267" r:id="rId13"/>
    <p:sldId id="265" r:id="rId14"/>
    <p:sldId id="271" r:id="rId15"/>
    <p:sldId id="266" r:id="rId16"/>
    <p:sldId id="274" r:id="rId17"/>
    <p:sldId id="275" r:id="rId18"/>
    <p:sldId id="278" r:id="rId19"/>
    <p:sldId id="276" r:id="rId20"/>
    <p:sldId id="28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6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6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image" Target="../media/image5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image" Target="../media/image9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image" Target="../media/image5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image" Target="../media/image9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FCB006-1FDC-45DC-AF94-26F852A7BC4C}" type="doc">
      <dgm:prSet loTypeId="urn:microsoft.com/office/officeart/2005/8/layout/hList7" loCatId="picture" qsTypeId="urn:microsoft.com/office/officeart/2005/8/quickstyle/simple1" qsCatId="simple" csTypeId="urn:microsoft.com/office/officeart/2005/8/colors/accent1_2" csCatId="accent1" phldr="1"/>
      <dgm:spPr/>
    </dgm:pt>
    <dgm:pt modelId="{9CEA8EF8-23E9-4895-BD39-4771E4FABC22}">
      <dgm:prSet phldrT="[Текст]"/>
      <dgm:spPr/>
      <dgm:t>
        <a:bodyPr/>
        <a:lstStyle/>
        <a:p>
          <a:r>
            <a:rPr lang="ru-RU" dirty="0" smtClean="0"/>
            <a:t>Школа</a:t>
          </a:r>
          <a:endParaRPr lang="ru-RU" dirty="0"/>
        </a:p>
      </dgm:t>
    </dgm:pt>
    <dgm:pt modelId="{C480B3DE-527D-4C1E-BBA2-2B2897AFAF45}" type="parTrans" cxnId="{9F9E47C9-E592-4DC1-A775-676173FE4D34}">
      <dgm:prSet/>
      <dgm:spPr/>
      <dgm:t>
        <a:bodyPr/>
        <a:lstStyle/>
        <a:p>
          <a:endParaRPr lang="ru-RU"/>
        </a:p>
      </dgm:t>
    </dgm:pt>
    <dgm:pt modelId="{3D70E26E-D1E7-422B-800D-54389A8A88A6}" type="sibTrans" cxnId="{9F9E47C9-E592-4DC1-A775-676173FE4D34}">
      <dgm:prSet/>
      <dgm:spPr/>
      <dgm:t>
        <a:bodyPr/>
        <a:lstStyle/>
        <a:p>
          <a:endParaRPr lang="ru-RU"/>
        </a:p>
      </dgm:t>
    </dgm:pt>
    <dgm:pt modelId="{5D9F1713-48F2-4274-8C5D-FD9FD57B9524}">
      <dgm:prSet phldrT="[Текст]"/>
      <dgm:spPr/>
      <dgm:t>
        <a:bodyPr/>
        <a:lstStyle/>
        <a:p>
          <a:r>
            <a:rPr lang="ru-RU" dirty="0" smtClean="0"/>
            <a:t>ВУЗ</a:t>
          </a:r>
          <a:endParaRPr lang="ru-RU" dirty="0"/>
        </a:p>
      </dgm:t>
    </dgm:pt>
    <dgm:pt modelId="{0B76BF01-C2C7-4EAD-AEE8-BD959FEDE081}" type="parTrans" cxnId="{B9F41193-9F04-4E89-979C-0E93C2ED6F57}">
      <dgm:prSet/>
      <dgm:spPr/>
      <dgm:t>
        <a:bodyPr/>
        <a:lstStyle/>
        <a:p>
          <a:endParaRPr lang="ru-RU"/>
        </a:p>
      </dgm:t>
    </dgm:pt>
    <dgm:pt modelId="{D43D30A3-0B9A-4894-94CA-7F384D2C1F29}" type="sibTrans" cxnId="{B9F41193-9F04-4E89-979C-0E93C2ED6F57}">
      <dgm:prSet/>
      <dgm:spPr/>
      <dgm:t>
        <a:bodyPr/>
        <a:lstStyle/>
        <a:p>
          <a:endParaRPr lang="ru-RU"/>
        </a:p>
      </dgm:t>
    </dgm:pt>
    <dgm:pt modelId="{34B02008-A60E-41FD-A244-B740C28B3B41}">
      <dgm:prSet phldrT="[Текст]"/>
      <dgm:spPr/>
      <dgm:t>
        <a:bodyPr/>
        <a:lstStyle/>
        <a:p>
          <a:r>
            <a:rPr lang="ru-RU" dirty="0" smtClean="0"/>
            <a:t>Предприятие</a:t>
          </a:r>
          <a:endParaRPr lang="ru-RU" dirty="0"/>
        </a:p>
      </dgm:t>
    </dgm:pt>
    <dgm:pt modelId="{97D343A9-83E2-44BF-97BA-791694601904}" type="parTrans" cxnId="{12ED6A0C-C5F4-4A31-9569-FE9BB7971945}">
      <dgm:prSet/>
      <dgm:spPr/>
      <dgm:t>
        <a:bodyPr/>
        <a:lstStyle/>
        <a:p>
          <a:endParaRPr lang="ru-RU"/>
        </a:p>
      </dgm:t>
    </dgm:pt>
    <dgm:pt modelId="{2C4981B6-EEF2-4304-AA3C-55C9E387D4AC}" type="sibTrans" cxnId="{12ED6A0C-C5F4-4A31-9569-FE9BB7971945}">
      <dgm:prSet/>
      <dgm:spPr/>
      <dgm:t>
        <a:bodyPr/>
        <a:lstStyle/>
        <a:p>
          <a:endParaRPr lang="ru-RU"/>
        </a:p>
      </dgm:t>
    </dgm:pt>
    <dgm:pt modelId="{6FEBD731-D263-4B2F-9F71-4F7843D19516}" type="pres">
      <dgm:prSet presAssocID="{D8FCB006-1FDC-45DC-AF94-26F852A7BC4C}" presName="Name0" presStyleCnt="0">
        <dgm:presLayoutVars>
          <dgm:dir/>
          <dgm:resizeHandles val="exact"/>
        </dgm:presLayoutVars>
      </dgm:prSet>
      <dgm:spPr/>
    </dgm:pt>
    <dgm:pt modelId="{50D2116B-8A42-4639-ACCE-75EF97248651}" type="pres">
      <dgm:prSet presAssocID="{D8FCB006-1FDC-45DC-AF94-26F852A7BC4C}" presName="fgShape" presStyleLbl="fgShp" presStyleIdx="0" presStyleCnt="1"/>
      <dgm:spPr/>
    </dgm:pt>
    <dgm:pt modelId="{0FA48F0B-97F8-453F-9878-CD2141C18773}" type="pres">
      <dgm:prSet presAssocID="{D8FCB006-1FDC-45DC-AF94-26F852A7BC4C}" presName="linComp" presStyleCnt="0"/>
      <dgm:spPr/>
    </dgm:pt>
    <dgm:pt modelId="{43741409-38B2-41F8-9B17-8ED4F72F9B1F}" type="pres">
      <dgm:prSet presAssocID="{9CEA8EF8-23E9-4895-BD39-4771E4FABC22}" presName="compNode" presStyleCnt="0"/>
      <dgm:spPr/>
    </dgm:pt>
    <dgm:pt modelId="{BD2B37AA-E61A-409A-8273-84E8991E3658}" type="pres">
      <dgm:prSet presAssocID="{9CEA8EF8-23E9-4895-BD39-4771E4FABC22}" presName="bkgdShape" presStyleLbl="node1" presStyleIdx="0" presStyleCnt="3" custLinFactNeighborY="-1732"/>
      <dgm:spPr/>
      <dgm:t>
        <a:bodyPr/>
        <a:lstStyle/>
        <a:p>
          <a:endParaRPr lang="ru-RU"/>
        </a:p>
      </dgm:t>
    </dgm:pt>
    <dgm:pt modelId="{C8C6F38E-2A95-425A-AC86-5E91EB3802EC}" type="pres">
      <dgm:prSet presAssocID="{9CEA8EF8-23E9-4895-BD39-4771E4FABC22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47F874-D887-4F64-A730-D406A5DE8DD8}" type="pres">
      <dgm:prSet presAssocID="{9CEA8EF8-23E9-4895-BD39-4771E4FABC22}" presName="invisiNode" presStyleLbl="node1" presStyleIdx="0" presStyleCnt="3"/>
      <dgm:spPr/>
    </dgm:pt>
    <dgm:pt modelId="{37E05DB5-79EF-4507-A92B-BECF5DC75C93}" type="pres">
      <dgm:prSet presAssocID="{9CEA8EF8-23E9-4895-BD39-4771E4FABC22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4153777B-8DAE-40F3-9565-B9EB4F4D2AF2}" type="pres">
      <dgm:prSet presAssocID="{3D70E26E-D1E7-422B-800D-54389A8A88A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6F8EDBE-6059-437B-B8E6-075EAFD92CE4}" type="pres">
      <dgm:prSet presAssocID="{5D9F1713-48F2-4274-8C5D-FD9FD57B9524}" presName="compNode" presStyleCnt="0"/>
      <dgm:spPr/>
    </dgm:pt>
    <dgm:pt modelId="{CCA29D34-0D39-4056-BCAF-43598C8F4E11}" type="pres">
      <dgm:prSet presAssocID="{5D9F1713-48F2-4274-8C5D-FD9FD57B9524}" presName="bkgdShape" presStyleLbl="node1" presStyleIdx="1" presStyleCnt="3"/>
      <dgm:spPr/>
      <dgm:t>
        <a:bodyPr/>
        <a:lstStyle/>
        <a:p>
          <a:endParaRPr lang="ru-RU"/>
        </a:p>
      </dgm:t>
    </dgm:pt>
    <dgm:pt modelId="{E0669E09-AE23-46EB-9CDF-BB4C4699EA37}" type="pres">
      <dgm:prSet presAssocID="{5D9F1713-48F2-4274-8C5D-FD9FD57B9524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FC9C8B-5714-4FA4-9F25-FD8BFB328507}" type="pres">
      <dgm:prSet presAssocID="{5D9F1713-48F2-4274-8C5D-FD9FD57B9524}" presName="invisiNode" presStyleLbl="node1" presStyleIdx="1" presStyleCnt="3"/>
      <dgm:spPr/>
    </dgm:pt>
    <dgm:pt modelId="{50E54E9E-7FF5-48D4-B913-4674B706F977}" type="pres">
      <dgm:prSet presAssocID="{5D9F1713-48F2-4274-8C5D-FD9FD57B9524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223A86BA-DC63-466C-B77A-8D62D4AA994D}" type="pres">
      <dgm:prSet presAssocID="{D43D30A3-0B9A-4894-94CA-7F384D2C1F2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C1D679D-FC56-4DF6-A33E-4792A174745C}" type="pres">
      <dgm:prSet presAssocID="{34B02008-A60E-41FD-A244-B740C28B3B41}" presName="compNode" presStyleCnt="0"/>
      <dgm:spPr/>
    </dgm:pt>
    <dgm:pt modelId="{A4C464A0-DB87-4160-BB3C-6B1C8FAB900A}" type="pres">
      <dgm:prSet presAssocID="{34B02008-A60E-41FD-A244-B740C28B3B41}" presName="bkgdShape" presStyleLbl="node1" presStyleIdx="2" presStyleCnt="3"/>
      <dgm:spPr/>
      <dgm:t>
        <a:bodyPr/>
        <a:lstStyle/>
        <a:p>
          <a:endParaRPr lang="ru-RU"/>
        </a:p>
      </dgm:t>
    </dgm:pt>
    <dgm:pt modelId="{AF2C2952-FE0F-4B71-9514-D4E3E982FD57}" type="pres">
      <dgm:prSet presAssocID="{34B02008-A60E-41FD-A244-B740C28B3B41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7DF6F6-1523-4854-836F-30EB0D9E5E0B}" type="pres">
      <dgm:prSet presAssocID="{34B02008-A60E-41FD-A244-B740C28B3B41}" presName="invisiNode" presStyleLbl="node1" presStyleIdx="2" presStyleCnt="3"/>
      <dgm:spPr/>
    </dgm:pt>
    <dgm:pt modelId="{B5D50760-385D-4E0A-B8DB-3F9113F475A8}" type="pres">
      <dgm:prSet presAssocID="{34B02008-A60E-41FD-A244-B740C28B3B41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</dgm:ptLst>
  <dgm:cxnLst>
    <dgm:cxn modelId="{12ED6A0C-C5F4-4A31-9569-FE9BB7971945}" srcId="{D8FCB006-1FDC-45DC-AF94-26F852A7BC4C}" destId="{34B02008-A60E-41FD-A244-B740C28B3B41}" srcOrd="2" destOrd="0" parTransId="{97D343A9-83E2-44BF-97BA-791694601904}" sibTransId="{2C4981B6-EEF2-4304-AA3C-55C9E387D4AC}"/>
    <dgm:cxn modelId="{BBD4A21D-CEC8-48F6-9871-F66F896B78F0}" type="presOf" srcId="{3D70E26E-D1E7-422B-800D-54389A8A88A6}" destId="{4153777B-8DAE-40F3-9565-B9EB4F4D2AF2}" srcOrd="0" destOrd="0" presId="urn:microsoft.com/office/officeart/2005/8/layout/hList7"/>
    <dgm:cxn modelId="{39901D47-4E9B-4861-AD03-5542439D3FC5}" type="presOf" srcId="{34B02008-A60E-41FD-A244-B740C28B3B41}" destId="{AF2C2952-FE0F-4B71-9514-D4E3E982FD57}" srcOrd="1" destOrd="0" presId="urn:microsoft.com/office/officeart/2005/8/layout/hList7"/>
    <dgm:cxn modelId="{5B28C1E4-7D20-4A19-BE6A-EECA8FEE637C}" type="presOf" srcId="{9CEA8EF8-23E9-4895-BD39-4771E4FABC22}" destId="{C8C6F38E-2A95-425A-AC86-5E91EB3802EC}" srcOrd="1" destOrd="0" presId="urn:microsoft.com/office/officeart/2005/8/layout/hList7"/>
    <dgm:cxn modelId="{7B459976-ED24-4B79-AABC-0EEF494FB263}" type="presOf" srcId="{5D9F1713-48F2-4274-8C5D-FD9FD57B9524}" destId="{E0669E09-AE23-46EB-9CDF-BB4C4699EA37}" srcOrd="1" destOrd="0" presId="urn:microsoft.com/office/officeart/2005/8/layout/hList7"/>
    <dgm:cxn modelId="{DDF0F947-CA9A-49D9-B5D7-5735FBB7EB5B}" type="presOf" srcId="{D8FCB006-1FDC-45DC-AF94-26F852A7BC4C}" destId="{6FEBD731-D263-4B2F-9F71-4F7843D19516}" srcOrd="0" destOrd="0" presId="urn:microsoft.com/office/officeart/2005/8/layout/hList7"/>
    <dgm:cxn modelId="{9F9E47C9-E592-4DC1-A775-676173FE4D34}" srcId="{D8FCB006-1FDC-45DC-AF94-26F852A7BC4C}" destId="{9CEA8EF8-23E9-4895-BD39-4771E4FABC22}" srcOrd="0" destOrd="0" parTransId="{C480B3DE-527D-4C1E-BBA2-2B2897AFAF45}" sibTransId="{3D70E26E-D1E7-422B-800D-54389A8A88A6}"/>
    <dgm:cxn modelId="{76055553-6316-4AC3-B95D-C01BF1357139}" type="presOf" srcId="{5D9F1713-48F2-4274-8C5D-FD9FD57B9524}" destId="{CCA29D34-0D39-4056-BCAF-43598C8F4E11}" srcOrd="0" destOrd="0" presId="urn:microsoft.com/office/officeart/2005/8/layout/hList7"/>
    <dgm:cxn modelId="{F36EE2AE-A904-49A9-8062-66A7CB08038F}" type="presOf" srcId="{D43D30A3-0B9A-4894-94CA-7F384D2C1F29}" destId="{223A86BA-DC63-466C-B77A-8D62D4AA994D}" srcOrd="0" destOrd="0" presId="urn:microsoft.com/office/officeart/2005/8/layout/hList7"/>
    <dgm:cxn modelId="{F8D29B9D-09CA-406E-91A5-362AB900ABE4}" type="presOf" srcId="{34B02008-A60E-41FD-A244-B740C28B3B41}" destId="{A4C464A0-DB87-4160-BB3C-6B1C8FAB900A}" srcOrd="0" destOrd="0" presId="urn:microsoft.com/office/officeart/2005/8/layout/hList7"/>
    <dgm:cxn modelId="{0265C909-9763-4BFD-8AFF-5EB9B4C36F8B}" type="presOf" srcId="{9CEA8EF8-23E9-4895-BD39-4771E4FABC22}" destId="{BD2B37AA-E61A-409A-8273-84E8991E3658}" srcOrd="0" destOrd="0" presId="urn:microsoft.com/office/officeart/2005/8/layout/hList7"/>
    <dgm:cxn modelId="{B9F41193-9F04-4E89-979C-0E93C2ED6F57}" srcId="{D8FCB006-1FDC-45DC-AF94-26F852A7BC4C}" destId="{5D9F1713-48F2-4274-8C5D-FD9FD57B9524}" srcOrd="1" destOrd="0" parTransId="{0B76BF01-C2C7-4EAD-AEE8-BD959FEDE081}" sibTransId="{D43D30A3-0B9A-4894-94CA-7F384D2C1F29}"/>
    <dgm:cxn modelId="{97932E00-2936-4855-A0A7-40438E192336}" type="presParOf" srcId="{6FEBD731-D263-4B2F-9F71-4F7843D19516}" destId="{50D2116B-8A42-4639-ACCE-75EF97248651}" srcOrd="0" destOrd="0" presId="urn:microsoft.com/office/officeart/2005/8/layout/hList7"/>
    <dgm:cxn modelId="{A4F369C6-B028-4D5E-9140-2E2A2F115224}" type="presParOf" srcId="{6FEBD731-D263-4B2F-9F71-4F7843D19516}" destId="{0FA48F0B-97F8-453F-9878-CD2141C18773}" srcOrd="1" destOrd="0" presId="urn:microsoft.com/office/officeart/2005/8/layout/hList7"/>
    <dgm:cxn modelId="{AE11C44F-4ACA-479B-AFBF-1291EFA892DD}" type="presParOf" srcId="{0FA48F0B-97F8-453F-9878-CD2141C18773}" destId="{43741409-38B2-41F8-9B17-8ED4F72F9B1F}" srcOrd="0" destOrd="0" presId="urn:microsoft.com/office/officeart/2005/8/layout/hList7"/>
    <dgm:cxn modelId="{FE109B8F-02A9-4890-B284-741149CB7521}" type="presParOf" srcId="{43741409-38B2-41F8-9B17-8ED4F72F9B1F}" destId="{BD2B37AA-E61A-409A-8273-84E8991E3658}" srcOrd="0" destOrd="0" presId="urn:microsoft.com/office/officeart/2005/8/layout/hList7"/>
    <dgm:cxn modelId="{901D64DA-D65F-4FA7-A0A5-5946909C6DA8}" type="presParOf" srcId="{43741409-38B2-41F8-9B17-8ED4F72F9B1F}" destId="{C8C6F38E-2A95-425A-AC86-5E91EB3802EC}" srcOrd="1" destOrd="0" presId="urn:microsoft.com/office/officeart/2005/8/layout/hList7"/>
    <dgm:cxn modelId="{72ABA43F-F276-40D3-9AEF-3E22708E4A86}" type="presParOf" srcId="{43741409-38B2-41F8-9B17-8ED4F72F9B1F}" destId="{0C47F874-D887-4F64-A730-D406A5DE8DD8}" srcOrd="2" destOrd="0" presId="urn:microsoft.com/office/officeart/2005/8/layout/hList7"/>
    <dgm:cxn modelId="{1FE5EB41-092D-450E-8D42-BC958E674164}" type="presParOf" srcId="{43741409-38B2-41F8-9B17-8ED4F72F9B1F}" destId="{37E05DB5-79EF-4507-A92B-BECF5DC75C93}" srcOrd="3" destOrd="0" presId="urn:microsoft.com/office/officeart/2005/8/layout/hList7"/>
    <dgm:cxn modelId="{918E0634-0C7D-4EB9-82B9-7DCF12244436}" type="presParOf" srcId="{0FA48F0B-97F8-453F-9878-CD2141C18773}" destId="{4153777B-8DAE-40F3-9565-B9EB4F4D2AF2}" srcOrd="1" destOrd="0" presId="urn:microsoft.com/office/officeart/2005/8/layout/hList7"/>
    <dgm:cxn modelId="{E28530DA-42F0-4E02-9DFC-1A6D21548FC0}" type="presParOf" srcId="{0FA48F0B-97F8-453F-9878-CD2141C18773}" destId="{46F8EDBE-6059-437B-B8E6-075EAFD92CE4}" srcOrd="2" destOrd="0" presId="urn:microsoft.com/office/officeart/2005/8/layout/hList7"/>
    <dgm:cxn modelId="{1C440195-EC87-451C-85FD-EB68D1B84FA4}" type="presParOf" srcId="{46F8EDBE-6059-437B-B8E6-075EAFD92CE4}" destId="{CCA29D34-0D39-4056-BCAF-43598C8F4E11}" srcOrd="0" destOrd="0" presId="urn:microsoft.com/office/officeart/2005/8/layout/hList7"/>
    <dgm:cxn modelId="{3D781E76-8C00-49A0-9B85-0BAAC365FE5B}" type="presParOf" srcId="{46F8EDBE-6059-437B-B8E6-075EAFD92CE4}" destId="{E0669E09-AE23-46EB-9CDF-BB4C4699EA37}" srcOrd="1" destOrd="0" presId="urn:microsoft.com/office/officeart/2005/8/layout/hList7"/>
    <dgm:cxn modelId="{06AD6761-A746-4429-A579-D888F1822D33}" type="presParOf" srcId="{46F8EDBE-6059-437B-B8E6-075EAFD92CE4}" destId="{87FC9C8B-5714-4FA4-9F25-FD8BFB328507}" srcOrd="2" destOrd="0" presId="urn:microsoft.com/office/officeart/2005/8/layout/hList7"/>
    <dgm:cxn modelId="{A10B3E1E-2E39-4BF7-87FC-F64F7C782B4D}" type="presParOf" srcId="{46F8EDBE-6059-437B-B8E6-075EAFD92CE4}" destId="{50E54E9E-7FF5-48D4-B913-4674B706F977}" srcOrd="3" destOrd="0" presId="urn:microsoft.com/office/officeart/2005/8/layout/hList7"/>
    <dgm:cxn modelId="{DD09998F-0002-46A5-89DB-191DE1B73524}" type="presParOf" srcId="{0FA48F0B-97F8-453F-9878-CD2141C18773}" destId="{223A86BA-DC63-466C-B77A-8D62D4AA994D}" srcOrd="3" destOrd="0" presId="urn:microsoft.com/office/officeart/2005/8/layout/hList7"/>
    <dgm:cxn modelId="{5E323F19-9B10-4FA6-A8FE-23BB6C5C7E7E}" type="presParOf" srcId="{0FA48F0B-97F8-453F-9878-CD2141C18773}" destId="{6C1D679D-FC56-4DF6-A33E-4792A174745C}" srcOrd="4" destOrd="0" presId="urn:microsoft.com/office/officeart/2005/8/layout/hList7"/>
    <dgm:cxn modelId="{509815E9-B9A7-4221-AE9E-2B0E32BD8FD5}" type="presParOf" srcId="{6C1D679D-FC56-4DF6-A33E-4792A174745C}" destId="{A4C464A0-DB87-4160-BB3C-6B1C8FAB900A}" srcOrd="0" destOrd="0" presId="urn:microsoft.com/office/officeart/2005/8/layout/hList7"/>
    <dgm:cxn modelId="{6DC018CF-E2B0-4DE2-B3C9-5CDF8CF16E42}" type="presParOf" srcId="{6C1D679D-FC56-4DF6-A33E-4792A174745C}" destId="{AF2C2952-FE0F-4B71-9514-D4E3E982FD57}" srcOrd="1" destOrd="0" presId="urn:microsoft.com/office/officeart/2005/8/layout/hList7"/>
    <dgm:cxn modelId="{6A5F2A4C-97D6-4E5A-84DE-28458270F5F4}" type="presParOf" srcId="{6C1D679D-FC56-4DF6-A33E-4792A174745C}" destId="{767DF6F6-1523-4854-836F-30EB0D9E5E0B}" srcOrd="2" destOrd="0" presId="urn:microsoft.com/office/officeart/2005/8/layout/hList7"/>
    <dgm:cxn modelId="{3CCAB607-AC35-4CA6-9C72-FD167594AE38}" type="presParOf" srcId="{6C1D679D-FC56-4DF6-A33E-4792A174745C}" destId="{B5D50760-385D-4E0A-B8DB-3F9113F475A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8E9D80-0A24-4FE3-94B0-98BBEE5C4CA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566DDD2-8770-4E5B-B2D6-E88F059254F8}">
      <dgm:prSet phldrT="[Текст]" custT="1"/>
      <dgm:spPr/>
      <dgm:t>
        <a:bodyPr/>
        <a:lstStyle/>
        <a:p>
          <a:pPr algn="ctr"/>
          <a:r>
            <a:rPr lang="ru-RU" sz="1800" b="1" dirty="0" smtClean="0"/>
            <a:t>Углубленное изучение предметов на основе индивидуальных учебных планов</a:t>
          </a:r>
          <a:endParaRPr lang="ru-RU" sz="1800" b="1" dirty="0"/>
        </a:p>
      </dgm:t>
    </dgm:pt>
    <dgm:pt modelId="{ABC2E3CC-0140-4AD9-B54B-CD129EF3C113}" type="parTrans" cxnId="{336836B0-6E87-4CEC-8826-8AD841DF1159}">
      <dgm:prSet/>
      <dgm:spPr/>
      <dgm:t>
        <a:bodyPr/>
        <a:lstStyle/>
        <a:p>
          <a:endParaRPr lang="ru-RU"/>
        </a:p>
      </dgm:t>
    </dgm:pt>
    <dgm:pt modelId="{4468E2FC-8CB5-4BDF-9591-5C40EE812CCF}" type="sibTrans" cxnId="{336836B0-6E87-4CEC-8826-8AD841DF1159}">
      <dgm:prSet/>
      <dgm:spPr/>
      <dgm:t>
        <a:bodyPr/>
        <a:lstStyle/>
        <a:p>
          <a:endParaRPr lang="ru-RU"/>
        </a:p>
      </dgm:t>
    </dgm:pt>
    <dgm:pt modelId="{479191DC-64C3-48D8-BC5D-2E819292B6A3}">
      <dgm:prSet phldrT="[Текст]" custT="1"/>
      <dgm:spPr/>
      <dgm:t>
        <a:bodyPr/>
        <a:lstStyle/>
        <a:p>
          <a:r>
            <a:rPr lang="ru-RU" sz="1800" b="1" dirty="0" smtClean="0"/>
            <a:t>математика</a:t>
          </a:r>
          <a:endParaRPr lang="ru-RU" sz="1800" b="1" dirty="0"/>
        </a:p>
      </dgm:t>
    </dgm:pt>
    <dgm:pt modelId="{A66CDB1F-5C1A-4D34-A233-53D1EE4E95A1}" type="parTrans" cxnId="{56E76CE1-0A26-4EB6-8993-4CB524C65751}">
      <dgm:prSet/>
      <dgm:spPr/>
      <dgm:t>
        <a:bodyPr/>
        <a:lstStyle/>
        <a:p>
          <a:endParaRPr lang="ru-RU"/>
        </a:p>
      </dgm:t>
    </dgm:pt>
    <dgm:pt modelId="{EF431787-51A7-48FD-8C43-DC89F03E8D0D}" type="sibTrans" cxnId="{56E76CE1-0A26-4EB6-8993-4CB524C65751}">
      <dgm:prSet/>
      <dgm:spPr/>
      <dgm:t>
        <a:bodyPr/>
        <a:lstStyle/>
        <a:p>
          <a:endParaRPr lang="ru-RU"/>
        </a:p>
      </dgm:t>
    </dgm:pt>
    <dgm:pt modelId="{AB373B40-861C-4537-A243-6CA9CAA92A70}">
      <dgm:prSet phldrT="[Текст]" custT="1"/>
      <dgm:spPr/>
      <dgm:t>
        <a:bodyPr/>
        <a:lstStyle/>
        <a:p>
          <a:r>
            <a:rPr lang="ru-RU" sz="1800" b="1" dirty="0" smtClean="0"/>
            <a:t>физика</a:t>
          </a:r>
          <a:endParaRPr lang="ru-RU" sz="1800" b="1" dirty="0"/>
        </a:p>
      </dgm:t>
    </dgm:pt>
    <dgm:pt modelId="{180609AB-BC67-404E-8F9A-82FB367FFBFE}" type="parTrans" cxnId="{CC8E7B2D-3120-4D8D-AD7B-B2959527E562}">
      <dgm:prSet/>
      <dgm:spPr/>
      <dgm:t>
        <a:bodyPr/>
        <a:lstStyle/>
        <a:p>
          <a:endParaRPr lang="ru-RU"/>
        </a:p>
      </dgm:t>
    </dgm:pt>
    <dgm:pt modelId="{F7BFB3F8-53B7-4D95-95AA-8CBF43A1EFCA}" type="sibTrans" cxnId="{CC8E7B2D-3120-4D8D-AD7B-B2959527E562}">
      <dgm:prSet/>
      <dgm:spPr/>
      <dgm:t>
        <a:bodyPr/>
        <a:lstStyle/>
        <a:p>
          <a:endParaRPr lang="ru-RU"/>
        </a:p>
      </dgm:t>
    </dgm:pt>
    <dgm:pt modelId="{6BBF8C35-E7F1-4D30-8988-D6C816BB8EE4}">
      <dgm:prSet phldrT="[Текст]" custT="1"/>
      <dgm:spPr/>
      <dgm:t>
        <a:bodyPr/>
        <a:lstStyle/>
        <a:p>
          <a:r>
            <a:rPr lang="ru-RU" sz="1800" b="1" dirty="0" err="1" smtClean="0"/>
            <a:t>Профориентационная</a:t>
          </a:r>
          <a:r>
            <a:rPr lang="ru-RU" sz="1800" b="1" dirty="0" smtClean="0"/>
            <a:t>  программа </a:t>
          </a:r>
          <a:endParaRPr lang="ru-RU" sz="1800" b="1" dirty="0"/>
        </a:p>
      </dgm:t>
    </dgm:pt>
    <dgm:pt modelId="{857F4615-AA2B-4C90-B15A-3CDC0E29C911}" type="parTrans" cxnId="{9C97D6AB-BEF3-4D42-8D57-ADA4BDC0A402}">
      <dgm:prSet/>
      <dgm:spPr/>
      <dgm:t>
        <a:bodyPr/>
        <a:lstStyle/>
        <a:p>
          <a:endParaRPr lang="ru-RU"/>
        </a:p>
      </dgm:t>
    </dgm:pt>
    <dgm:pt modelId="{7C936673-2189-48F9-8664-A9FA5A82AA2C}" type="sibTrans" cxnId="{9C97D6AB-BEF3-4D42-8D57-ADA4BDC0A402}">
      <dgm:prSet/>
      <dgm:spPr/>
      <dgm:t>
        <a:bodyPr/>
        <a:lstStyle/>
        <a:p>
          <a:endParaRPr lang="ru-RU"/>
        </a:p>
      </dgm:t>
    </dgm:pt>
    <dgm:pt modelId="{58FD2364-3EE6-477C-B1AE-3F0CB96DC90A}">
      <dgm:prSet phldrT="[Текст]" custT="1"/>
      <dgm:spPr/>
      <dgm:t>
        <a:bodyPr/>
        <a:lstStyle/>
        <a:p>
          <a:r>
            <a:rPr lang="ru-RU" sz="1600" b="1" dirty="0" smtClean="0"/>
            <a:t>Проектно-исследовательская деятельность, научно-техническое творчество</a:t>
          </a:r>
          <a:endParaRPr lang="ru-RU" sz="1600" b="1" dirty="0"/>
        </a:p>
      </dgm:t>
    </dgm:pt>
    <dgm:pt modelId="{A7F3EF13-5D12-4E0C-B09C-FF83AF836AF2}" type="parTrans" cxnId="{F9271765-DE40-4951-B144-798598F2348A}">
      <dgm:prSet/>
      <dgm:spPr/>
      <dgm:t>
        <a:bodyPr/>
        <a:lstStyle/>
        <a:p>
          <a:endParaRPr lang="ru-RU"/>
        </a:p>
      </dgm:t>
    </dgm:pt>
    <dgm:pt modelId="{28D3DD0A-EBEC-4798-9244-922B4CF3084C}" type="sibTrans" cxnId="{F9271765-DE40-4951-B144-798598F2348A}">
      <dgm:prSet/>
      <dgm:spPr/>
      <dgm:t>
        <a:bodyPr/>
        <a:lstStyle/>
        <a:p>
          <a:endParaRPr lang="ru-RU"/>
        </a:p>
      </dgm:t>
    </dgm:pt>
    <dgm:pt modelId="{114F739D-BD07-430A-A96E-6547A4092B8A}">
      <dgm:prSet phldrT="[Текст]" custT="1"/>
      <dgm:spPr/>
      <dgm:t>
        <a:bodyPr/>
        <a:lstStyle/>
        <a:p>
          <a:r>
            <a:rPr lang="ru-RU" sz="1400" b="1" dirty="0" smtClean="0"/>
            <a:t>Участие в </a:t>
          </a:r>
          <a:r>
            <a:rPr lang="ru-RU" sz="1400" b="1" dirty="0" smtClean="0"/>
            <a:t>научно-практических </a:t>
          </a:r>
          <a:r>
            <a:rPr lang="ru-RU" sz="1400" b="1" dirty="0" smtClean="0"/>
            <a:t>конференциях  Общества</a:t>
          </a:r>
          <a:endParaRPr lang="ru-RU" sz="1400" b="1" dirty="0"/>
        </a:p>
      </dgm:t>
    </dgm:pt>
    <dgm:pt modelId="{22B0C858-6C8F-49F6-BE14-396A848D15DA}" type="parTrans" cxnId="{29125DD4-4D8B-4A82-8686-C883C9D41B8C}">
      <dgm:prSet/>
      <dgm:spPr/>
      <dgm:t>
        <a:bodyPr/>
        <a:lstStyle/>
        <a:p>
          <a:endParaRPr lang="ru-RU"/>
        </a:p>
      </dgm:t>
    </dgm:pt>
    <dgm:pt modelId="{D02CBB21-520E-47BF-9BE9-284CFA4DC08E}" type="sibTrans" cxnId="{29125DD4-4D8B-4A82-8686-C883C9D41B8C}">
      <dgm:prSet/>
      <dgm:spPr/>
      <dgm:t>
        <a:bodyPr/>
        <a:lstStyle/>
        <a:p>
          <a:endParaRPr lang="ru-RU"/>
        </a:p>
      </dgm:t>
    </dgm:pt>
    <dgm:pt modelId="{1205FCD6-15C7-45FF-BE6F-EAFBFC68A222}">
      <dgm:prSet phldrT="[Текст]" custT="1"/>
      <dgm:spPr/>
      <dgm:t>
        <a:bodyPr/>
        <a:lstStyle/>
        <a:p>
          <a:r>
            <a:rPr lang="ru-RU" sz="1600" b="1" dirty="0" smtClean="0"/>
            <a:t>Программа воспитания и социализации</a:t>
          </a:r>
          <a:endParaRPr lang="ru-RU" sz="1600" b="1" dirty="0"/>
        </a:p>
      </dgm:t>
    </dgm:pt>
    <dgm:pt modelId="{0061CC41-D45F-4BBC-964C-E815BB62FC83}" type="parTrans" cxnId="{38DE3CA8-8D32-49BA-9B19-3BD1A7F9B3F2}">
      <dgm:prSet/>
      <dgm:spPr/>
      <dgm:t>
        <a:bodyPr/>
        <a:lstStyle/>
        <a:p>
          <a:endParaRPr lang="ru-RU"/>
        </a:p>
      </dgm:t>
    </dgm:pt>
    <dgm:pt modelId="{5F7B59DA-2557-44DD-92FC-612724882130}" type="sibTrans" cxnId="{38DE3CA8-8D32-49BA-9B19-3BD1A7F9B3F2}">
      <dgm:prSet/>
      <dgm:spPr/>
      <dgm:t>
        <a:bodyPr/>
        <a:lstStyle/>
        <a:p>
          <a:endParaRPr lang="ru-RU"/>
        </a:p>
      </dgm:t>
    </dgm:pt>
    <dgm:pt modelId="{97E8AB91-FF65-4908-9039-E1EE0167EFFE}">
      <dgm:prSet phldrT="[Текст]" custT="1"/>
      <dgm:spPr/>
      <dgm:t>
        <a:bodyPr/>
        <a:lstStyle/>
        <a:p>
          <a:r>
            <a:rPr lang="ru-RU" sz="1600" b="1" dirty="0" smtClean="0"/>
            <a:t>Мониторинг развития индивидуальных достижений  участников проекта</a:t>
          </a:r>
          <a:endParaRPr lang="ru-RU" sz="1600" b="1" dirty="0"/>
        </a:p>
      </dgm:t>
    </dgm:pt>
    <dgm:pt modelId="{A0D8ED72-6ADA-433F-9044-F3BC9E7CCAC2}" type="parTrans" cxnId="{41A7474C-02BB-49DA-9DE4-AFF51885B82E}">
      <dgm:prSet/>
      <dgm:spPr/>
      <dgm:t>
        <a:bodyPr/>
        <a:lstStyle/>
        <a:p>
          <a:endParaRPr lang="ru-RU"/>
        </a:p>
      </dgm:t>
    </dgm:pt>
    <dgm:pt modelId="{0A98A1D8-EEBA-41A2-8A48-EC264B36174D}" type="sibTrans" cxnId="{41A7474C-02BB-49DA-9DE4-AFF51885B82E}">
      <dgm:prSet/>
      <dgm:spPr/>
      <dgm:t>
        <a:bodyPr/>
        <a:lstStyle/>
        <a:p>
          <a:endParaRPr lang="ru-RU"/>
        </a:p>
      </dgm:t>
    </dgm:pt>
    <dgm:pt modelId="{3C4AF7CE-1439-4183-8D31-3AF477641D77}">
      <dgm:prSet phldrT="[Текст]" custT="1"/>
      <dgm:spPr/>
      <dgm:t>
        <a:bodyPr/>
        <a:lstStyle/>
        <a:p>
          <a:r>
            <a:rPr lang="ru-RU" sz="1600" b="1" dirty="0" smtClean="0"/>
            <a:t>Психолого-педагогическое сопровождение </a:t>
          </a:r>
          <a:endParaRPr lang="ru-RU" sz="1600" b="1" dirty="0"/>
        </a:p>
      </dgm:t>
    </dgm:pt>
    <dgm:pt modelId="{6D029B5A-50C9-4D2A-8B1A-2C7E0D4F461D}" type="parTrans" cxnId="{BF68A3C6-6001-416A-9623-10B4AEEB72CD}">
      <dgm:prSet/>
      <dgm:spPr/>
      <dgm:t>
        <a:bodyPr/>
        <a:lstStyle/>
        <a:p>
          <a:endParaRPr lang="ru-RU"/>
        </a:p>
      </dgm:t>
    </dgm:pt>
    <dgm:pt modelId="{0741337C-5390-4343-9CFD-26FBAA443CD0}" type="sibTrans" cxnId="{BF68A3C6-6001-416A-9623-10B4AEEB72CD}">
      <dgm:prSet/>
      <dgm:spPr/>
      <dgm:t>
        <a:bodyPr/>
        <a:lstStyle/>
        <a:p>
          <a:endParaRPr lang="ru-RU"/>
        </a:p>
      </dgm:t>
    </dgm:pt>
    <dgm:pt modelId="{618EDA5E-854F-4001-9332-F4B25FB144DA}">
      <dgm:prSet phldrT="[Текст]" custT="1"/>
      <dgm:spPr/>
      <dgm:t>
        <a:bodyPr/>
        <a:lstStyle/>
        <a:p>
          <a:r>
            <a:rPr lang="ru-RU" sz="1800" b="1" dirty="0" smtClean="0"/>
            <a:t>химия </a:t>
          </a:r>
          <a:endParaRPr lang="ru-RU" sz="1800" b="1" dirty="0"/>
        </a:p>
      </dgm:t>
    </dgm:pt>
    <dgm:pt modelId="{B3149077-6F75-4BCC-A25B-F357118BC08A}" type="parTrans" cxnId="{EA021B39-9AEF-41E4-8331-D9DE8AF6848D}">
      <dgm:prSet/>
      <dgm:spPr/>
      <dgm:t>
        <a:bodyPr/>
        <a:lstStyle/>
        <a:p>
          <a:endParaRPr lang="ru-RU"/>
        </a:p>
      </dgm:t>
    </dgm:pt>
    <dgm:pt modelId="{A8D907A1-C91D-4D9E-A838-CBE25DD1B1DB}" type="sibTrans" cxnId="{EA021B39-9AEF-41E4-8331-D9DE8AF6848D}">
      <dgm:prSet/>
      <dgm:spPr/>
      <dgm:t>
        <a:bodyPr/>
        <a:lstStyle/>
        <a:p>
          <a:endParaRPr lang="ru-RU"/>
        </a:p>
      </dgm:t>
    </dgm:pt>
    <dgm:pt modelId="{42AD99B0-1769-43D6-A3C4-7895173AF0CF}">
      <dgm:prSet phldrT="[Текст]" custT="1"/>
      <dgm:spPr/>
      <dgm:t>
        <a:bodyPr/>
        <a:lstStyle/>
        <a:p>
          <a:r>
            <a:rPr lang="ru-RU" sz="1600" b="1" dirty="0" smtClean="0"/>
            <a:t>Реализация плана воспитательной работы</a:t>
          </a:r>
          <a:endParaRPr lang="ru-RU" sz="1600" b="1" dirty="0"/>
        </a:p>
      </dgm:t>
    </dgm:pt>
    <dgm:pt modelId="{F27AE116-C55A-4CE2-B275-5B0E8E19A64D}" type="parTrans" cxnId="{EDAC563E-1B65-44DF-9EF2-5639DAF86748}">
      <dgm:prSet/>
      <dgm:spPr/>
      <dgm:t>
        <a:bodyPr/>
        <a:lstStyle/>
        <a:p>
          <a:endParaRPr lang="ru-RU"/>
        </a:p>
      </dgm:t>
    </dgm:pt>
    <dgm:pt modelId="{51C95774-4CC6-4AB5-95DA-8816DCD28761}" type="sibTrans" cxnId="{EDAC563E-1B65-44DF-9EF2-5639DAF86748}">
      <dgm:prSet/>
      <dgm:spPr/>
      <dgm:t>
        <a:bodyPr/>
        <a:lstStyle/>
        <a:p>
          <a:endParaRPr lang="ru-RU"/>
        </a:p>
      </dgm:t>
    </dgm:pt>
    <dgm:pt modelId="{BEB0C9FD-CAC5-4F1A-8FC1-A7B3A08158D9}">
      <dgm:prSet custT="1"/>
      <dgm:spPr/>
      <dgm:t>
        <a:bodyPr/>
        <a:lstStyle/>
        <a:p>
          <a:r>
            <a:rPr lang="ru-RU" sz="1600" b="1" dirty="0" err="1" smtClean="0"/>
            <a:t>Профориентационный</a:t>
          </a:r>
          <a:r>
            <a:rPr lang="ru-RU" sz="1600" b="1" dirty="0" smtClean="0"/>
            <a:t> компонент, разработанный и реализуемый  специалистами Общества</a:t>
          </a:r>
          <a:endParaRPr lang="ru-RU" sz="1600" b="1" dirty="0"/>
        </a:p>
      </dgm:t>
    </dgm:pt>
    <dgm:pt modelId="{C4035F8E-9FBE-4664-BBB7-5D1A399408C4}" type="parTrans" cxnId="{F13E7303-DB4A-43EC-A8DF-F4A051402D73}">
      <dgm:prSet/>
      <dgm:spPr/>
      <dgm:t>
        <a:bodyPr/>
        <a:lstStyle/>
        <a:p>
          <a:endParaRPr lang="ru-RU"/>
        </a:p>
      </dgm:t>
    </dgm:pt>
    <dgm:pt modelId="{02AE5D8A-5119-4C25-A15E-A49E6D416FF6}" type="sibTrans" cxnId="{F13E7303-DB4A-43EC-A8DF-F4A051402D73}">
      <dgm:prSet/>
      <dgm:spPr/>
      <dgm:t>
        <a:bodyPr/>
        <a:lstStyle/>
        <a:p>
          <a:endParaRPr lang="ru-RU"/>
        </a:p>
      </dgm:t>
    </dgm:pt>
    <dgm:pt modelId="{3E8ED765-FB1B-453F-A749-8A7F1D26A70C}">
      <dgm:prSet custT="1"/>
      <dgm:spPr/>
      <dgm:t>
        <a:bodyPr/>
        <a:lstStyle/>
        <a:p>
          <a:endParaRPr lang="ru-RU" sz="1600" b="1" dirty="0"/>
        </a:p>
      </dgm:t>
    </dgm:pt>
    <dgm:pt modelId="{831597BC-EC42-46BA-B4AC-DEFB1AAF8F4B}" type="parTrans" cxnId="{1A0EC4B4-A6E0-47DF-97D8-5AE37009CC1C}">
      <dgm:prSet/>
      <dgm:spPr/>
      <dgm:t>
        <a:bodyPr/>
        <a:lstStyle/>
        <a:p>
          <a:endParaRPr lang="ru-RU"/>
        </a:p>
      </dgm:t>
    </dgm:pt>
    <dgm:pt modelId="{773F2089-CFB6-4318-9D1D-C9B6E1B6A797}" type="sibTrans" cxnId="{1A0EC4B4-A6E0-47DF-97D8-5AE37009CC1C}">
      <dgm:prSet/>
      <dgm:spPr/>
      <dgm:t>
        <a:bodyPr/>
        <a:lstStyle/>
        <a:p>
          <a:endParaRPr lang="ru-RU"/>
        </a:p>
      </dgm:t>
    </dgm:pt>
    <dgm:pt modelId="{67E2354A-A4BF-4D8B-894B-4BF0554B77D9}">
      <dgm:prSet/>
      <dgm:spPr/>
      <dgm:t>
        <a:bodyPr/>
        <a:lstStyle/>
        <a:p>
          <a:endParaRPr lang="ru-RU" sz="1500" dirty="0"/>
        </a:p>
      </dgm:t>
    </dgm:pt>
    <dgm:pt modelId="{512D7620-6EC4-4CFD-97C6-E70519CBE59B}" type="parTrans" cxnId="{691292CB-93EF-4C5F-B41D-2440A367BEC5}">
      <dgm:prSet/>
      <dgm:spPr/>
      <dgm:t>
        <a:bodyPr/>
        <a:lstStyle/>
        <a:p>
          <a:endParaRPr lang="ru-RU"/>
        </a:p>
      </dgm:t>
    </dgm:pt>
    <dgm:pt modelId="{47FC0D76-4D1E-413C-B157-5CE1E4DC0D11}" type="sibTrans" cxnId="{691292CB-93EF-4C5F-B41D-2440A367BEC5}">
      <dgm:prSet/>
      <dgm:spPr/>
      <dgm:t>
        <a:bodyPr/>
        <a:lstStyle/>
        <a:p>
          <a:endParaRPr lang="ru-RU"/>
        </a:p>
      </dgm:t>
    </dgm:pt>
    <dgm:pt modelId="{BC777CD5-EB72-4F65-8AAE-B140FE67AD7D}">
      <dgm:prSet custT="1"/>
      <dgm:spPr/>
      <dgm:t>
        <a:bodyPr/>
        <a:lstStyle/>
        <a:p>
          <a:r>
            <a:rPr lang="ru-RU" sz="1600" b="1" dirty="0" smtClean="0"/>
            <a:t>Участие в городском проекте  «Профи- дебют: масштаб – город» </a:t>
          </a:r>
          <a:endParaRPr lang="ru-RU" sz="1600" b="1" dirty="0"/>
        </a:p>
      </dgm:t>
    </dgm:pt>
    <dgm:pt modelId="{9CDB0C54-3C53-4AAA-A1F7-64F1B6799ABE}" type="parTrans" cxnId="{E5162B91-0FFD-4022-AFA5-E8E1470850CE}">
      <dgm:prSet/>
      <dgm:spPr/>
      <dgm:t>
        <a:bodyPr/>
        <a:lstStyle/>
        <a:p>
          <a:endParaRPr lang="ru-RU"/>
        </a:p>
      </dgm:t>
    </dgm:pt>
    <dgm:pt modelId="{9BCC47EA-51AA-4BBD-BE6E-A1D0D3F86988}" type="sibTrans" cxnId="{E5162B91-0FFD-4022-AFA5-E8E1470850CE}">
      <dgm:prSet/>
      <dgm:spPr/>
      <dgm:t>
        <a:bodyPr/>
        <a:lstStyle/>
        <a:p>
          <a:endParaRPr lang="ru-RU"/>
        </a:p>
      </dgm:t>
    </dgm:pt>
    <dgm:pt modelId="{B00FE72C-01CE-4986-857C-352017564A72}">
      <dgm:prSet phldrT="[Текст]" custT="1"/>
      <dgm:spPr/>
      <dgm:t>
        <a:bodyPr/>
        <a:lstStyle/>
        <a:p>
          <a:r>
            <a:rPr lang="ru-RU" sz="1400" b="1" dirty="0" smtClean="0"/>
            <a:t>Участие в работе школьного  научного общества</a:t>
          </a:r>
          <a:endParaRPr lang="ru-RU" sz="1400" b="1" dirty="0"/>
        </a:p>
      </dgm:t>
    </dgm:pt>
    <dgm:pt modelId="{9BAA9B2F-A867-415C-87D3-3880CB81AEA2}" type="parTrans" cxnId="{F767D5EE-3DEE-40A5-9058-8F5169168C6B}">
      <dgm:prSet/>
      <dgm:spPr/>
      <dgm:t>
        <a:bodyPr/>
        <a:lstStyle/>
        <a:p>
          <a:endParaRPr lang="ru-RU"/>
        </a:p>
      </dgm:t>
    </dgm:pt>
    <dgm:pt modelId="{472DE476-6D78-4482-8C51-3B85E2903D01}" type="sibTrans" cxnId="{F767D5EE-3DEE-40A5-9058-8F5169168C6B}">
      <dgm:prSet/>
      <dgm:spPr/>
      <dgm:t>
        <a:bodyPr/>
        <a:lstStyle/>
        <a:p>
          <a:endParaRPr lang="ru-RU"/>
        </a:p>
      </dgm:t>
    </dgm:pt>
    <dgm:pt modelId="{C41BF28F-7BE4-40AB-ACE8-139135244680}">
      <dgm:prSet phldrT="[Текст]"/>
      <dgm:spPr/>
      <dgm:t>
        <a:bodyPr/>
        <a:lstStyle/>
        <a:p>
          <a:endParaRPr lang="ru-RU" sz="1500" b="1" dirty="0"/>
        </a:p>
      </dgm:t>
    </dgm:pt>
    <dgm:pt modelId="{F72FC656-3B88-4013-B9F9-984906A60721}" type="parTrans" cxnId="{194A28EC-4133-4863-B33D-E60B1220CD27}">
      <dgm:prSet/>
      <dgm:spPr/>
      <dgm:t>
        <a:bodyPr/>
        <a:lstStyle/>
        <a:p>
          <a:endParaRPr lang="ru-RU"/>
        </a:p>
      </dgm:t>
    </dgm:pt>
    <dgm:pt modelId="{855DD790-EDA7-489B-BA10-6E22C8114365}" type="sibTrans" cxnId="{194A28EC-4133-4863-B33D-E60B1220CD27}">
      <dgm:prSet/>
      <dgm:spPr/>
      <dgm:t>
        <a:bodyPr/>
        <a:lstStyle/>
        <a:p>
          <a:endParaRPr lang="ru-RU"/>
        </a:p>
      </dgm:t>
    </dgm:pt>
    <dgm:pt modelId="{F06F0A12-ADFF-483E-8EC4-23B8FB5AA551}">
      <dgm:prSet phldrT="[Текст]" custT="1"/>
      <dgm:spPr/>
      <dgm:t>
        <a:bodyPr/>
        <a:lstStyle/>
        <a:p>
          <a:r>
            <a:rPr lang="ru-RU" sz="1400" b="1" dirty="0" smtClean="0"/>
            <a:t>Проведение  олимпиады по предметам </a:t>
          </a:r>
          <a:endParaRPr lang="ru-RU" sz="1400" b="1" dirty="0"/>
        </a:p>
      </dgm:t>
    </dgm:pt>
    <dgm:pt modelId="{CC7D7122-71D1-47B7-972C-A77BD8F1F2DC}" type="parTrans" cxnId="{0D63D241-1D28-4364-BDA8-2E4A4D6212FB}">
      <dgm:prSet/>
      <dgm:spPr/>
      <dgm:t>
        <a:bodyPr/>
        <a:lstStyle/>
        <a:p>
          <a:endParaRPr lang="ru-RU"/>
        </a:p>
      </dgm:t>
    </dgm:pt>
    <dgm:pt modelId="{956F01E9-F136-4FAF-8B7B-9F29419E7A72}" type="sibTrans" cxnId="{0D63D241-1D28-4364-BDA8-2E4A4D6212FB}">
      <dgm:prSet/>
      <dgm:spPr/>
      <dgm:t>
        <a:bodyPr/>
        <a:lstStyle/>
        <a:p>
          <a:endParaRPr lang="ru-RU"/>
        </a:p>
      </dgm:t>
    </dgm:pt>
    <dgm:pt modelId="{4D947C83-064B-4D51-BE85-2EE8E57A27D6}">
      <dgm:prSet phldrT="[Текст]" custT="1"/>
      <dgm:spPr/>
      <dgm:t>
        <a:bodyPr/>
        <a:lstStyle/>
        <a:p>
          <a:r>
            <a:rPr lang="ru-RU" sz="1400" b="1" dirty="0" smtClean="0"/>
            <a:t>Организация курса  внеурочной деятельности «Компьютерное моделирование»</a:t>
          </a:r>
          <a:endParaRPr lang="ru-RU" sz="1400" b="1" dirty="0"/>
        </a:p>
      </dgm:t>
    </dgm:pt>
    <dgm:pt modelId="{BD508094-89D0-4991-BB9F-1068A7D0E9B0}" type="parTrans" cxnId="{AB2CECE4-1F1B-4BA8-948B-97C72B404D5E}">
      <dgm:prSet/>
      <dgm:spPr/>
      <dgm:t>
        <a:bodyPr/>
        <a:lstStyle/>
        <a:p>
          <a:endParaRPr lang="ru-RU"/>
        </a:p>
      </dgm:t>
    </dgm:pt>
    <dgm:pt modelId="{44C2D859-F8F0-4EFC-B109-1A45A4C37093}" type="sibTrans" cxnId="{AB2CECE4-1F1B-4BA8-948B-97C72B404D5E}">
      <dgm:prSet/>
      <dgm:spPr/>
      <dgm:t>
        <a:bodyPr/>
        <a:lstStyle/>
        <a:p>
          <a:endParaRPr lang="ru-RU"/>
        </a:p>
      </dgm:t>
    </dgm:pt>
    <dgm:pt modelId="{FA18DEA0-B957-4009-AF2F-77C88DDA154E}" type="pres">
      <dgm:prSet presAssocID="{D98E9D80-0A24-4FE3-94B0-98BBEE5C4CA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00E5263-6242-43EA-AD0E-EEB0D83FF949}" type="pres">
      <dgm:prSet presAssocID="{F566DDD2-8770-4E5B-B2D6-E88F059254F8}" presName="composite" presStyleCnt="0"/>
      <dgm:spPr/>
    </dgm:pt>
    <dgm:pt modelId="{9809AFF8-CC17-4A40-8DA7-C5EC3073C5A4}" type="pres">
      <dgm:prSet presAssocID="{F566DDD2-8770-4E5B-B2D6-E88F059254F8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5EF9D0-E63F-4628-BF09-88F38347D276}" type="pres">
      <dgm:prSet presAssocID="{F566DDD2-8770-4E5B-B2D6-E88F059254F8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37CDD4-DC87-455E-87A7-DE434FF246FE}" type="pres">
      <dgm:prSet presAssocID="{4468E2FC-8CB5-4BDF-9591-5C40EE812CCF}" presName="space" presStyleCnt="0"/>
      <dgm:spPr/>
    </dgm:pt>
    <dgm:pt modelId="{18E84F6A-9B4E-4104-B5D7-B44BAD4D4A3F}" type="pres">
      <dgm:prSet presAssocID="{6BBF8C35-E7F1-4D30-8988-D6C816BB8EE4}" presName="composite" presStyleCnt="0"/>
      <dgm:spPr/>
    </dgm:pt>
    <dgm:pt modelId="{C9DC70B5-66FC-465B-A0A3-689DCA85C9FD}" type="pres">
      <dgm:prSet presAssocID="{6BBF8C35-E7F1-4D30-8988-D6C816BB8EE4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8E2ADD-2362-4AFA-999F-1C783D208AC2}" type="pres">
      <dgm:prSet presAssocID="{6BBF8C35-E7F1-4D30-8988-D6C816BB8EE4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E09156-98CE-4ACF-B849-DAC0AE0A849D}" type="pres">
      <dgm:prSet presAssocID="{7C936673-2189-48F9-8664-A9FA5A82AA2C}" presName="space" presStyleCnt="0"/>
      <dgm:spPr/>
    </dgm:pt>
    <dgm:pt modelId="{138400D3-7DD2-44A3-B8BB-01A2E946BA22}" type="pres">
      <dgm:prSet presAssocID="{58FD2364-3EE6-477C-B1AE-3F0CB96DC90A}" presName="composite" presStyleCnt="0"/>
      <dgm:spPr/>
    </dgm:pt>
    <dgm:pt modelId="{334B57A5-694D-448A-B9BE-3393F5B80FC4}" type="pres">
      <dgm:prSet presAssocID="{58FD2364-3EE6-477C-B1AE-3F0CB96DC90A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A5416B-AF2E-47E3-BDFC-A722FACAB74D}" type="pres">
      <dgm:prSet presAssocID="{58FD2364-3EE6-477C-B1AE-3F0CB96DC90A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105855-279A-4246-9C31-C8162869724C}" type="pres">
      <dgm:prSet presAssocID="{28D3DD0A-EBEC-4798-9244-922B4CF3084C}" presName="space" presStyleCnt="0"/>
      <dgm:spPr/>
    </dgm:pt>
    <dgm:pt modelId="{46DF4B01-BB43-415B-B950-9980E5997083}" type="pres">
      <dgm:prSet presAssocID="{1205FCD6-15C7-45FF-BE6F-EAFBFC68A222}" presName="composite" presStyleCnt="0"/>
      <dgm:spPr/>
    </dgm:pt>
    <dgm:pt modelId="{53547CD2-1B4A-4716-AE3C-E9300FC21302}" type="pres">
      <dgm:prSet presAssocID="{1205FCD6-15C7-45FF-BE6F-EAFBFC68A222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A3BDF3-CF73-4987-B2F0-4F11FF3BB944}" type="pres">
      <dgm:prSet presAssocID="{1205FCD6-15C7-45FF-BE6F-EAFBFC68A222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DDA0F2-4ABE-4741-99FE-FBD9D9D89B94}" type="presOf" srcId="{67E2354A-A4BF-4D8B-894B-4BF0554B77D9}" destId="{938E2ADD-2362-4AFA-999F-1C783D208AC2}" srcOrd="0" destOrd="3" presId="urn:microsoft.com/office/officeart/2005/8/layout/hList1"/>
    <dgm:cxn modelId="{6A89368B-8A6D-458D-B824-68235C0508E2}" type="presOf" srcId="{58FD2364-3EE6-477C-B1AE-3F0CB96DC90A}" destId="{334B57A5-694D-448A-B9BE-3393F5B80FC4}" srcOrd="0" destOrd="0" presId="urn:microsoft.com/office/officeart/2005/8/layout/hList1"/>
    <dgm:cxn modelId="{1A0EC4B4-A6E0-47DF-97D8-5AE37009CC1C}" srcId="{6BBF8C35-E7F1-4D30-8988-D6C816BB8EE4}" destId="{3E8ED765-FB1B-453F-A749-8A7F1D26A70C}" srcOrd="2" destOrd="0" parTransId="{831597BC-EC42-46BA-B4AC-DEFB1AAF8F4B}" sibTransId="{773F2089-CFB6-4318-9D1D-C9B6E1B6A797}"/>
    <dgm:cxn modelId="{FCC2D92B-FD95-4885-A15E-55A89A5C537D}" type="presOf" srcId="{F06F0A12-ADFF-483E-8EC4-23B8FB5AA551}" destId="{76A5416B-AF2E-47E3-BDFC-A722FACAB74D}" srcOrd="0" destOrd="1" presId="urn:microsoft.com/office/officeart/2005/8/layout/hList1"/>
    <dgm:cxn modelId="{E5162B91-0FFD-4022-AFA5-E8E1470850CE}" srcId="{6BBF8C35-E7F1-4D30-8988-D6C816BB8EE4}" destId="{BC777CD5-EB72-4F65-8AAE-B140FE67AD7D}" srcOrd="1" destOrd="0" parTransId="{9CDB0C54-3C53-4AAA-A1F7-64F1B6799ABE}" sibTransId="{9BCC47EA-51AA-4BBD-BE6E-A1D0D3F86988}"/>
    <dgm:cxn modelId="{194A28EC-4133-4863-B33D-E60B1220CD27}" srcId="{58FD2364-3EE6-477C-B1AE-3F0CB96DC90A}" destId="{C41BF28F-7BE4-40AB-ACE8-139135244680}" srcOrd="4" destOrd="0" parTransId="{F72FC656-3B88-4013-B9F9-984906A60721}" sibTransId="{855DD790-EDA7-489B-BA10-6E22C8114365}"/>
    <dgm:cxn modelId="{065A0565-8447-47A6-8789-095D3A1A7FCE}" type="presOf" srcId="{AB373B40-861C-4537-A243-6CA9CAA92A70}" destId="{8B5EF9D0-E63F-4628-BF09-88F38347D276}" srcOrd="0" destOrd="1" presId="urn:microsoft.com/office/officeart/2005/8/layout/hList1"/>
    <dgm:cxn modelId="{F13E7303-DB4A-43EC-A8DF-F4A051402D73}" srcId="{6BBF8C35-E7F1-4D30-8988-D6C816BB8EE4}" destId="{BEB0C9FD-CAC5-4F1A-8FC1-A7B3A08158D9}" srcOrd="0" destOrd="0" parTransId="{C4035F8E-9FBE-4664-BBB7-5D1A399408C4}" sibTransId="{02AE5D8A-5119-4C25-A15E-A49E6D416FF6}"/>
    <dgm:cxn modelId="{117C762A-D3C1-43F5-A50B-8C7BADEB561C}" type="presOf" srcId="{3C4AF7CE-1439-4183-8D31-3AF477641D77}" destId="{5EA3BDF3-CF73-4987-B2F0-4F11FF3BB944}" srcOrd="0" destOrd="1" presId="urn:microsoft.com/office/officeart/2005/8/layout/hList1"/>
    <dgm:cxn modelId="{41A7474C-02BB-49DA-9DE4-AFF51885B82E}" srcId="{1205FCD6-15C7-45FF-BE6F-EAFBFC68A222}" destId="{97E8AB91-FF65-4908-9039-E1EE0167EFFE}" srcOrd="0" destOrd="0" parTransId="{A0D8ED72-6ADA-433F-9044-F3BC9E7CCAC2}" sibTransId="{0A98A1D8-EEBA-41A2-8A48-EC264B36174D}"/>
    <dgm:cxn modelId="{336836B0-6E87-4CEC-8826-8AD841DF1159}" srcId="{D98E9D80-0A24-4FE3-94B0-98BBEE5C4CAB}" destId="{F566DDD2-8770-4E5B-B2D6-E88F059254F8}" srcOrd="0" destOrd="0" parTransId="{ABC2E3CC-0140-4AD9-B54B-CD129EF3C113}" sibTransId="{4468E2FC-8CB5-4BDF-9591-5C40EE812CCF}"/>
    <dgm:cxn modelId="{D78E6B42-95C4-434D-BF2D-A617DAD240A6}" type="presOf" srcId="{479191DC-64C3-48D8-BC5D-2E819292B6A3}" destId="{8B5EF9D0-E63F-4628-BF09-88F38347D276}" srcOrd="0" destOrd="0" presId="urn:microsoft.com/office/officeart/2005/8/layout/hList1"/>
    <dgm:cxn modelId="{EA3D3CEB-AE57-446A-90F3-F1E0D6970BD1}" type="presOf" srcId="{B00FE72C-01CE-4986-857C-352017564A72}" destId="{76A5416B-AF2E-47E3-BDFC-A722FACAB74D}" srcOrd="0" destOrd="2" presId="urn:microsoft.com/office/officeart/2005/8/layout/hList1"/>
    <dgm:cxn modelId="{84BC4610-9C9F-4540-98B1-94A9CF6CE1DD}" type="presOf" srcId="{1205FCD6-15C7-45FF-BE6F-EAFBFC68A222}" destId="{53547CD2-1B4A-4716-AE3C-E9300FC21302}" srcOrd="0" destOrd="0" presId="urn:microsoft.com/office/officeart/2005/8/layout/hList1"/>
    <dgm:cxn modelId="{EA021B39-9AEF-41E4-8331-D9DE8AF6848D}" srcId="{F566DDD2-8770-4E5B-B2D6-E88F059254F8}" destId="{618EDA5E-854F-4001-9332-F4B25FB144DA}" srcOrd="2" destOrd="0" parTransId="{B3149077-6F75-4BCC-A25B-F357118BC08A}" sibTransId="{A8D907A1-C91D-4D9E-A838-CBE25DD1B1DB}"/>
    <dgm:cxn modelId="{F9271765-DE40-4951-B144-798598F2348A}" srcId="{D98E9D80-0A24-4FE3-94B0-98BBEE5C4CAB}" destId="{58FD2364-3EE6-477C-B1AE-3F0CB96DC90A}" srcOrd="2" destOrd="0" parTransId="{A7F3EF13-5D12-4E0C-B09C-FF83AF836AF2}" sibTransId="{28D3DD0A-EBEC-4798-9244-922B4CF3084C}"/>
    <dgm:cxn modelId="{CE2E6A8F-9D4A-41F1-97B1-91FE4B7BEAC1}" type="presOf" srcId="{4D947C83-064B-4D51-BE85-2EE8E57A27D6}" destId="{76A5416B-AF2E-47E3-BDFC-A722FACAB74D}" srcOrd="0" destOrd="3" presId="urn:microsoft.com/office/officeart/2005/8/layout/hList1"/>
    <dgm:cxn modelId="{F767D5EE-3DEE-40A5-9058-8F5169168C6B}" srcId="{58FD2364-3EE6-477C-B1AE-3F0CB96DC90A}" destId="{B00FE72C-01CE-4986-857C-352017564A72}" srcOrd="2" destOrd="0" parTransId="{9BAA9B2F-A867-415C-87D3-3880CB81AEA2}" sibTransId="{472DE476-6D78-4482-8C51-3B85E2903D01}"/>
    <dgm:cxn modelId="{8D0A8139-4B18-425F-B3A2-8AA741E43A9A}" type="presOf" srcId="{97E8AB91-FF65-4908-9039-E1EE0167EFFE}" destId="{5EA3BDF3-CF73-4987-B2F0-4F11FF3BB944}" srcOrd="0" destOrd="0" presId="urn:microsoft.com/office/officeart/2005/8/layout/hList1"/>
    <dgm:cxn modelId="{557D52E1-0E5C-4889-8B41-24063362641E}" type="presOf" srcId="{618EDA5E-854F-4001-9332-F4B25FB144DA}" destId="{8B5EF9D0-E63F-4628-BF09-88F38347D276}" srcOrd="0" destOrd="2" presId="urn:microsoft.com/office/officeart/2005/8/layout/hList1"/>
    <dgm:cxn modelId="{29125DD4-4D8B-4A82-8686-C883C9D41B8C}" srcId="{58FD2364-3EE6-477C-B1AE-3F0CB96DC90A}" destId="{114F739D-BD07-430A-A96E-6547A4092B8A}" srcOrd="0" destOrd="0" parTransId="{22B0C858-6C8F-49F6-BE14-396A848D15DA}" sibTransId="{D02CBB21-520E-47BF-9BE9-284CFA4DC08E}"/>
    <dgm:cxn modelId="{AEBCA2A9-B3CD-416B-A556-B3A9D26C44FA}" type="presOf" srcId="{3E8ED765-FB1B-453F-A749-8A7F1D26A70C}" destId="{938E2ADD-2362-4AFA-999F-1C783D208AC2}" srcOrd="0" destOrd="2" presId="urn:microsoft.com/office/officeart/2005/8/layout/hList1"/>
    <dgm:cxn modelId="{56E76CE1-0A26-4EB6-8993-4CB524C65751}" srcId="{F566DDD2-8770-4E5B-B2D6-E88F059254F8}" destId="{479191DC-64C3-48D8-BC5D-2E819292B6A3}" srcOrd="0" destOrd="0" parTransId="{A66CDB1F-5C1A-4D34-A233-53D1EE4E95A1}" sibTransId="{EF431787-51A7-48FD-8C43-DC89F03E8D0D}"/>
    <dgm:cxn modelId="{66175848-3D71-41BD-A39F-43E0B1241D6B}" type="presOf" srcId="{6BBF8C35-E7F1-4D30-8988-D6C816BB8EE4}" destId="{C9DC70B5-66FC-465B-A0A3-689DCA85C9FD}" srcOrd="0" destOrd="0" presId="urn:microsoft.com/office/officeart/2005/8/layout/hList1"/>
    <dgm:cxn modelId="{AB2CECE4-1F1B-4BA8-948B-97C72B404D5E}" srcId="{58FD2364-3EE6-477C-B1AE-3F0CB96DC90A}" destId="{4D947C83-064B-4D51-BE85-2EE8E57A27D6}" srcOrd="3" destOrd="0" parTransId="{BD508094-89D0-4991-BB9F-1068A7D0E9B0}" sibTransId="{44C2D859-F8F0-4EFC-B109-1A45A4C37093}"/>
    <dgm:cxn modelId="{D50D70EF-BC51-4C4B-BE4F-922F95FEE137}" type="presOf" srcId="{114F739D-BD07-430A-A96E-6547A4092B8A}" destId="{76A5416B-AF2E-47E3-BDFC-A722FACAB74D}" srcOrd="0" destOrd="0" presId="urn:microsoft.com/office/officeart/2005/8/layout/hList1"/>
    <dgm:cxn modelId="{CC8E7B2D-3120-4D8D-AD7B-B2959527E562}" srcId="{F566DDD2-8770-4E5B-B2D6-E88F059254F8}" destId="{AB373B40-861C-4537-A243-6CA9CAA92A70}" srcOrd="1" destOrd="0" parTransId="{180609AB-BC67-404E-8F9A-82FB367FFBFE}" sibTransId="{F7BFB3F8-53B7-4D95-95AA-8CBF43A1EFCA}"/>
    <dgm:cxn modelId="{C6D60EFB-BD86-4090-8C83-0AD88C355A37}" type="presOf" srcId="{D98E9D80-0A24-4FE3-94B0-98BBEE5C4CAB}" destId="{FA18DEA0-B957-4009-AF2F-77C88DDA154E}" srcOrd="0" destOrd="0" presId="urn:microsoft.com/office/officeart/2005/8/layout/hList1"/>
    <dgm:cxn modelId="{691292CB-93EF-4C5F-B41D-2440A367BEC5}" srcId="{6BBF8C35-E7F1-4D30-8988-D6C816BB8EE4}" destId="{67E2354A-A4BF-4D8B-894B-4BF0554B77D9}" srcOrd="3" destOrd="0" parTransId="{512D7620-6EC4-4CFD-97C6-E70519CBE59B}" sibTransId="{47FC0D76-4D1E-413C-B157-5CE1E4DC0D11}"/>
    <dgm:cxn modelId="{9C97D6AB-BEF3-4D42-8D57-ADA4BDC0A402}" srcId="{D98E9D80-0A24-4FE3-94B0-98BBEE5C4CAB}" destId="{6BBF8C35-E7F1-4D30-8988-D6C816BB8EE4}" srcOrd="1" destOrd="0" parTransId="{857F4615-AA2B-4C90-B15A-3CDC0E29C911}" sibTransId="{7C936673-2189-48F9-8664-A9FA5A82AA2C}"/>
    <dgm:cxn modelId="{38DE3CA8-8D32-49BA-9B19-3BD1A7F9B3F2}" srcId="{D98E9D80-0A24-4FE3-94B0-98BBEE5C4CAB}" destId="{1205FCD6-15C7-45FF-BE6F-EAFBFC68A222}" srcOrd="3" destOrd="0" parTransId="{0061CC41-D45F-4BBC-964C-E815BB62FC83}" sibTransId="{5F7B59DA-2557-44DD-92FC-612724882130}"/>
    <dgm:cxn modelId="{EDAC563E-1B65-44DF-9EF2-5639DAF86748}" srcId="{1205FCD6-15C7-45FF-BE6F-EAFBFC68A222}" destId="{42AD99B0-1769-43D6-A3C4-7895173AF0CF}" srcOrd="2" destOrd="0" parTransId="{F27AE116-C55A-4CE2-B275-5B0E8E19A64D}" sibTransId="{51C95774-4CC6-4AB5-95DA-8816DCD28761}"/>
    <dgm:cxn modelId="{B0BC1AF4-5BC0-443A-B47C-B078F24300C5}" type="presOf" srcId="{C41BF28F-7BE4-40AB-ACE8-139135244680}" destId="{76A5416B-AF2E-47E3-BDFC-A722FACAB74D}" srcOrd="0" destOrd="4" presId="urn:microsoft.com/office/officeart/2005/8/layout/hList1"/>
    <dgm:cxn modelId="{0D63D241-1D28-4364-BDA8-2E4A4D6212FB}" srcId="{58FD2364-3EE6-477C-B1AE-3F0CB96DC90A}" destId="{F06F0A12-ADFF-483E-8EC4-23B8FB5AA551}" srcOrd="1" destOrd="0" parTransId="{CC7D7122-71D1-47B7-972C-A77BD8F1F2DC}" sibTransId="{956F01E9-F136-4FAF-8B7B-9F29419E7A72}"/>
    <dgm:cxn modelId="{8AE7EE5B-14A9-42C3-BF1D-F2C1313F31CF}" type="presOf" srcId="{BEB0C9FD-CAC5-4F1A-8FC1-A7B3A08158D9}" destId="{938E2ADD-2362-4AFA-999F-1C783D208AC2}" srcOrd="0" destOrd="0" presId="urn:microsoft.com/office/officeart/2005/8/layout/hList1"/>
    <dgm:cxn modelId="{BF68A3C6-6001-416A-9623-10B4AEEB72CD}" srcId="{1205FCD6-15C7-45FF-BE6F-EAFBFC68A222}" destId="{3C4AF7CE-1439-4183-8D31-3AF477641D77}" srcOrd="1" destOrd="0" parTransId="{6D029B5A-50C9-4D2A-8B1A-2C7E0D4F461D}" sibTransId="{0741337C-5390-4343-9CFD-26FBAA443CD0}"/>
    <dgm:cxn modelId="{914DAC04-D417-4559-8AD1-9334797BE314}" type="presOf" srcId="{F566DDD2-8770-4E5B-B2D6-E88F059254F8}" destId="{9809AFF8-CC17-4A40-8DA7-C5EC3073C5A4}" srcOrd="0" destOrd="0" presId="urn:microsoft.com/office/officeart/2005/8/layout/hList1"/>
    <dgm:cxn modelId="{C6AB4CD1-A94E-4EDC-9609-12AA435C7E31}" type="presOf" srcId="{42AD99B0-1769-43D6-A3C4-7895173AF0CF}" destId="{5EA3BDF3-CF73-4987-B2F0-4F11FF3BB944}" srcOrd="0" destOrd="2" presId="urn:microsoft.com/office/officeart/2005/8/layout/hList1"/>
    <dgm:cxn modelId="{9DE3DE2F-A8B0-4635-A61B-6D291573F19D}" type="presOf" srcId="{BC777CD5-EB72-4F65-8AAE-B140FE67AD7D}" destId="{938E2ADD-2362-4AFA-999F-1C783D208AC2}" srcOrd="0" destOrd="1" presId="urn:microsoft.com/office/officeart/2005/8/layout/hList1"/>
    <dgm:cxn modelId="{8F3F02DA-FE1D-4383-86C6-E35D974B967A}" type="presParOf" srcId="{FA18DEA0-B957-4009-AF2F-77C88DDA154E}" destId="{500E5263-6242-43EA-AD0E-EEB0D83FF949}" srcOrd="0" destOrd="0" presId="urn:microsoft.com/office/officeart/2005/8/layout/hList1"/>
    <dgm:cxn modelId="{B7987742-2603-4DCF-8A4E-72E9C398903F}" type="presParOf" srcId="{500E5263-6242-43EA-AD0E-EEB0D83FF949}" destId="{9809AFF8-CC17-4A40-8DA7-C5EC3073C5A4}" srcOrd="0" destOrd="0" presId="urn:microsoft.com/office/officeart/2005/8/layout/hList1"/>
    <dgm:cxn modelId="{08A0CAD8-C843-4F20-91BB-61A8BE87DC18}" type="presParOf" srcId="{500E5263-6242-43EA-AD0E-EEB0D83FF949}" destId="{8B5EF9D0-E63F-4628-BF09-88F38347D276}" srcOrd="1" destOrd="0" presId="urn:microsoft.com/office/officeart/2005/8/layout/hList1"/>
    <dgm:cxn modelId="{BA51E873-652F-4660-93AD-FD3BEAE04C97}" type="presParOf" srcId="{FA18DEA0-B957-4009-AF2F-77C88DDA154E}" destId="{9037CDD4-DC87-455E-87A7-DE434FF246FE}" srcOrd="1" destOrd="0" presId="urn:microsoft.com/office/officeart/2005/8/layout/hList1"/>
    <dgm:cxn modelId="{A1808E83-1151-4713-BDDF-8D93D2416ED7}" type="presParOf" srcId="{FA18DEA0-B957-4009-AF2F-77C88DDA154E}" destId="{18E84F6A-9B4E-4104-B5D7-B44BAD4D4A3F}" srcOrd="2" destOrd="0" presId="urn:microsoft.com/office/officeart/2005/8/layout/hList1"/>
    <dgm:cxn modelId="{7CBD67B9-7216-4B6E-A529-B4793B14030F}" type="presParOf" srcId="{18E84F6A-9B4E-4104-B5D7-B44BAD4D4A3F}" destId="{C9DC70B5-66FC-465B-A0A3-689DCA85C9FD}" srcOrd="0" destOrd="0" presId="urn:microsoft.com/office/officeart/2005/8/layout/hList1"/>
    <dgm:cxn modelId="{7DF1E2D8-5752-4403-A368-F2E464053F43}" type="presParOf" srcId="{18E84F6A-9B4E-4104-B5D7-B44BAD4D4A3F}" destId="{938E2ADD-2362-4AFA-999F-1C783D208AC2}" srcOrd="1" destOrd="0" presId="urn:microsoft.com/office/officeart/2005/8/layout/hList1"/>
    <dgm:cxn modelId="{71C0060A-7CDB-4437-A370-B3AADBD46162}" type="presParOf" srcId="{FA18DEA0-B957-4009-AF2F-77C88DDA154E}" destId="{99E09156-98CE-4ACF-B849-DAC0AE0A849D}" srcOrd="3" destOrd="0" presId="urn:microsoft.com/office/officeart/2005/8/layout/hList1"/>
    <dgm:cxn modelId="{395E1377-EA6D-4E38-85A1-C4904F88BCFF}" type="presParOf" srcId="{FA18DEA0-B957-4009-AF2F-77C88DDA154E}" destId="{138400D3-7DD2-44A3-B8BB-01A2E946BA22}" srcOrd="4" destOrd="0" presId="urn:microsoft.com/office/officeart/2005/8/layout/hList1"/>
    <dgm:cxn modelId="{244091A9-FC6C-40D3-95CF-07B71561317E}" type="presParOf" srcId="{138400D3-7DD2-44A3-B8BB-01A2E946BA22}" destId="{334B57A5-694D-448A-B9BE-3393F5B80FC4}" srcOrd="0" destOrd="0" presId="urn:microsoft.com/office/officeart/2005/8/layout/hList1"/>
    <dgm:cxn modelId="{89592585-5E17-4C35-B815-E3782D0096D2}" type="presParOf" srcId="{138400D3-7DD2-44A3-B8BB-01A2E946BA22}" destId="{76A5416B-AF2E-47E3-BDFC-A722FACAB74D}" srcOrd="1" destOrd="0" presId="urn:microsoft.com/office/officeart/2005/8/layout/hList1"/>
    <dgm:cxn modelId="{A7BF7AA2-23A0-4D30-8F6D-32C4286854DE}" type="presParOf" srcId="{FA18DEA0-B957-4009-AF2F-77C88DDA154E}" destId="{9C105855-279A-4246-9C31-C8162869724C}" srcOrd="5" destOrd="0" presId="urn:microsoft.com/office/officeart/2005/8/layout/hList1"/>
    <dgm:cxn modelId="{6FF430A3-6E65-4B51-B9CF-F18585EA80E3}" type="presParOf" srcId="{FA18DEA0-B957-4009-AF2F-77C88DDA154E}" destId="{46DF4B01-BB43-415B-B950-9980E5997083}" srcOrd="6" destOrd="0" presId="urn:microsoft.com/office/officeart/2005/8/layout/hList1"/>
    <dgm:cxn modelId="{2B0F8F80-DC4D-4D58-92BC-07E79DACEDB0}" type="presParOf" srcId="{46DF4B01-BB43-415B-B950-9980E5997083}" destId="{53547CD2-1B4A-4716-AE3C-E9300FC21302}" srcOrd="0" destOrd="0" presId="urn:microsoft.com/office/officeart/2005/8/layout/hList1"/>
    <dgm:cxn modelId="{D6ED149E-CBCB-4D35-A217-28C89F3448D9}" type="presParOf" srcId="{46DF4B01-BB43-415B-B950-9980E5997083}" destId="{5EA3BDF3-CF73-4987-B2F0-4F11FF3BB94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F8DFAB-787B-46CA-9C5B-8E138747A2FD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C703A8-6C75-425C-995E-F92105D65B83}">
      <dgm:prSet phldrT="[Текст]" custT="1"/>
      <dgm:spPr/>
      <dgm:t>
        <a:bodyPr/>
        <a:lstStyle/>
        <a:p>
          <a:r>
            <a:rPr lang="ru-RU" sz="2100" b="1" dirty="0" err="1" smtClean="0"/>
            <a:t>Профориентационные</a:t>
          </a:r>
          <a:r>
            <a:rPr lang="ru-RU" sz="2100" b="1" dirty="0" smtClean="0"/>
            <a:t> уроки </a:t>
          </a:r>
        </a:p>
        <a:p>
          <a:r>
            <a:rPr lang="ru-RU" sz="1400" b="0" dirty="0" smtClean="0"/>
            <a:t>- Курс лекций о производственной деятельности Общества, знакомство со специальностями и профессиями, встречи со специалистами производственных служб, информационные встречи с представителями ВУЗов-партнеров.</a:t>
          </a:r>
        </a:p>
        <a:p>
          <a:r>
            <a:rPr lang="ru-RU" sz="1400" b="0" dirty="0" smtClean="0"/>
            <a:t>- Ознакомительная практика в УПЦ   г. Челябинск</a:t>
          </a:r>
          <a:endParaRPr lang="ru-RU" sz="1400" dirty="0"/>
        </a:p>
      </dgm:t>
    </dgm:pt>
    <dgm:pt modelId="{E1511BB0-33D0-4A35-A1CB-2F8F823EBD99}" type="parTrans" cxnId="{6AB92AF0-4D09-4831-9A76-0669374A2060}">
      <dgm:prSet/>
      <dgm:spPr/>
      <dgm:t>
        <a:bodyPr/>
        <a:lstStyle/>
        <a:p>
          <a:endParaRPr lang="ru-RU"/>
        </a:p>
      </dgm:t>
    </dgm:pt>
    <dgm:pt modelId="{A90C370F-A5F1-45A5-BF93-C0FE31B1E8A0}" type="sibTrans" cxnId="{6AB92AF0-4D09-4831-9A76-0669374A2060}">
      <dgm:prSet/>
      <dgm:spPr/>
      <dgm:t>
        <a:bodyPr/>
        <a:lstStyle/>
        <a:p>
          <a:endParaRPr lang="ru-RU"/>
        </a:p>
      </dgm:t>
    </dgm:pt>
    <dgm:pt modelId="{245EA7A6-83D3-47AA-96CF-9430BC4A03BC}">
      <dgm:prSet phldrT="[Текст]" custT="1"/>
      <dgm:spPr/>
      <dgm:t>
        <a:bodyPr/>
        <a:lstStyle/>
        <a:p>
          <a:r>
            <a:rPr lang="ru-RU" sz="2100" b="1" dirty="0" smtClean="0"/>
            <a:t>Участие в корпоративных мероприятиях  Общества                                                               </a:t>
          </a:r>
          <a:r>
            <a:rPr lang="ru-RU" sz="1400" dirty="0" smtClean="0"/>
            <a:t> - День профессии  «Газовик», Встреча с ветеранами общества, встреча с Советом молодых специалистов, Детская спартакиада Общества, Слет учащихся «Газпром-классов», Один день со специалистом и др.</a:t>
          </a:r>
          <a:endParaRPr lang="ru-RU" sz="1400" dirty="0"/>
        </a:p>
      </dgm:t>
    </dgm:pt>
    <dgm:pt modelId="{97726585-522D-48DC-9E70-F8DF9161AE9A}" type="parTrans" cxnId="{C322B49A-5448-42F0-B035-72061CF7B9E2}">
      <dgm:prSet/>
      <dgm:spPr/>
      <dgm:t>
        <a:bodyPr/>
        <a:lstStyle/>
        <a:p>
          <a:endParaRPr lang="ru-RU"/>
        </a:p>
      </dgm:t>
    </dgm:pt>
    <dgm:pt modelId="{1374A520-9596-4E57-B581-FA45F58F9BE7}" type="sibTrans" cxnId="{C322B49A-5448-42F0-B035-72061CF7B9E2}">
      <dgm:prSet/>
      <dgm:spPr/>
      <dgm:t>
        <a:bodyPr/>
        <a:lstStyle/>
        <a:p>
          <a:endParaRPr lang="ru-RU"/>
        </a:p>
      </dgm:t>
    </dgm:pt>
    <dgm:pt modelId="{0022F07A-442A-4226-844C-4497A16CB2CD}">
      <dgm:prSet phldrT="[Текст]" custT="1"/>
      <dgm:spPr/>
      <dgm:t>
        <a:bodyPr/>
        <a:lstStyle/>
        <a:p>
          <a:r>
            <a:rPr lang="ru-RU" sz="2100" b="1" dirty="0" smtClean="0"/>
            <a:t>Экскурсии</a:t>
          </a:r>
        </a:p>
        <a:p>
          <a:r>
            <a:rPr lang="ru-RU" sz="1400" dirty="0" smtClean="0"/>
            <a:t>  -  на производственные объекты структурных подразделений  ООО «Газпром </a:t>
          </a:r>
          <a:r>
            <a:rPr lang="ru-RU" sz="1400" dirty="0" err="1" smtClean="0"/>
            <a:t>трансгаз</a:t>
          </a:r>
          <a:r>
            <a:rPr lang="ru-RU" sz="1400" dirty="0" smtClean="0"/>
            <a:t> Екатеринбург» </a:t>
          </a:r>
        </a:p>
        <a:p>
          <a:r>
            <a:rPr lang="ru-RU" sz="1400" dirty="0" smtClean="0"/>
            <a:t>  -  в ВУЗы и колледжи</a:t>
          </a:r>
          <a:endParaRPr lang="ru-RU" sz="1400" b="1" dirty="0"/>
        </a:p>
      </dgm:t>
    </dgm:pt>
    <dgm:pt modelId="{D3546888-FD31-4711-BEEF-06A6748DD68B}" type="parTrans" cxnId="{43C47F2D-53B3-4689-A1B0-A35938650132}">
      <dgm:prSet/>
      <dgm:spPr/>
      <dgm:t>
        <a:bodyPr/>
        <a:lstStyle/>
        <a:p>
          <a:endParaRPr lang="ru-RU"/>
        </a:p>
      </dgm:t>
    </dgm:pt>
    <dgm:pt modelId="{DA527CAA-C77C-4636-8F9F-C064C60F729C}" type="sibTrans" cxnId="{43C47F2D-53B3-4689-A1B0-A35938650132}">
      <dgm:prSet/>
      <dgm:spPr/>
      <dgm:t>
        <a:bodyPr/>
        <a:lstStyle/>
        <a:p>
          <a:endParaRPr lang="ru-RU"/>
        </a:p>
      </dgm:t>
    </dgm:pt>
    <dgm:pt modelId="{69FCE3FA-C39E-4F33-9A0C-5211FF99CD9D}">
      <dgm:prSet phldrT="[Текст]" custT="1"/>
      <dgm:spPr/>
      <dgm:t>
        <a:bodyPr/>
        <a:lstStyle/>
        <a:p>
          <a:r>
            <a:rPr lang="ru-RU" sz="2100" b="1" dirty="0" smtClean="0"/>
            <a:t>Семинар-практикум </a:t>
          </a:r>
          <a:r>
            <a:rPr lang="en-US" sz="2100" b="1" dirty="0" smtClean="0"/>
            <a:t>«IT-technology»</a:t>
          </a:r>
          <a:endParaRPr lang="ru-RU" sz="2100" b="1" dirty="0"/>
        </a:p>
      </dgm:t>
    </dgm:pt>
    <dgm:pt modelId="{76CE0FD4-4FDA-4798-A123-125BE94E1061}" type="parTrans" cxnId="{046781A3-A5FF-4442-8126-A4882C6D6140}">
      <dgm:prSet/>
      <dgm:spPr/>
      <dgm:t>
        <a:bodyPr/>
        <a:lstStyle/>
        <a:p>
          <a:endParaRPr lang="ru-RU"/>
        </a:p>
      </dgm:t>
    </dgm:pt>
    <dgm:pt modelId="{8E96DD47-1501-4A06-B79B-883537F95A08}" type="sibTrans" cxnId="{046781A3-A5FF-4442-8126-A4882C6D6140}">
      <dgm:prSet/>
      <dgm:spPr/>
      <dgm:t>
        <a:bodyPr/>
        <a:lstStyle/>
        <a:p>
          <a:endParaRPr lang="ru-RU"/>
        </a:p>
      </dgm:t>
    </dgm:pt>
    <dgm:pt modelId="{192849F9-691F-4D27-9899-3C513CD4D01D}">
      <dgm:prSet phldrT="[Текст]"/>
      <dgm:spPr/>
      <dgm:t>
        <a:bodyPr/>
        <a:lstStyle/>
        <a:p>
          <a:endParaRPr lang="ru-RU" sz="900" dirty="0"/>
        </a:p>
      </dgm:t>
    </dgm:pt>
    <dgm:pt modelId="{74CB40DC-AF8E-4BC5-8462-951F4F52A8D7}" type="parTrans" cxnId="{B27ACF5A-9BCD-4D6F-88F0-16CB0A1F3273}">
      <dgm:prSet/>
      <dgm:spPr/>
      <dgm:t>
        <a:bodyPr/>
        <a:lstStyle/>
        <a:p>
          <a:endParaRPr lang="ru-RU"/>
        </a:p>
      </dgm:t>
    </dgm:pt>
    <dgm:pt modelId="{8EC67506-53E8-4563-A7FF-6FA8CB4CE912}" type="sibTrans" cxnId="{B27ACF5A-9BCD-4D6F-88F0-16CB0A1F3273}">
      <dgm:prSet/>
      <dgm:spPr/>
      <dgm:t>
        <a:bodyPr/>
        <a:lstStyle/>
        <a:p>
          <a:endParaRPr lang="ru-RU"/>
        </a:p>
      </dgm:t>
    </dgm:pt>
    <dgm:pt modelId="{B64EDBF3-E0D5-4343-9C22-C3535A6897E5}">
      <dgm:prSet custT="1"/>
      <dgm:spPr/>
      <dgm:t>
        <a:bodyPr/>
        <a:lstStyle/>
        <a:p>
          <a:r>
            <a:rPr lang="ru-RU" sz="2100" b="1" dirty="0" err="1" smtClean="0"/>
            <a:t>Профориентационное</a:t>
          </a:r>
          <a:r>
            <a:rPr lang="ru-RU" sz="2100" b="1" dirty="0" smtClean="0"/>
            <a:t> тестирование и консультирование</a:t>
          </a:r>
          <a:endParaRPr lang="ru-RU" sz="2100" b="1" dirty="0"/>
        </a:p>
      </dgm:t>
    </dgm:pt>
    <dgm:pt modelId="{2212A582-C6E6-4EEF-A513-905F0CEA9116}" type="parTrans" cxnId="{13820710-C244-4DCC-B205-F59450AC992F}">
      <dgm:prSet/>
      <dgm:spPr/>
      <dgm:t>
        <a:bodyPr/>
        <a:lstStyle/>
        <a:p>
          <a:endParaRPr lang="ru-RU"/>
        </a:p>
      </dgm:t>
    </dgm:pt>
    <dgm:pt modelId="{5701F871-DC7F-4380-9AA1-750E8AF374A2}" type="sibTrans" cxnId="{13820710-C244-4DCC-B205-F59450AC992F}">
      <dgm:prSet/>
      <dgm:spPr/>
      <dgm:t>
        <a:bodyPr/>
        <a:lstStyle/>
        <a:p>
          <a:endParaRPr lang="ru-RU"/>
        </a:p>
      </dgm:t>
    </dgm:pt>
    <dgm:pt modelId="{A7A6C877-C6FC-4C70-8467-0D33BEF40385}" type="pres">
      <dgm:prSet presAssocID="{1BF8DFAB-787B-46CA-9C5B-8E138747A2F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621C72-E4F2-4157-B621-297DD85D42E7}" type="pres">
      <dgm:prSet presAssocID="{10C703A8-6C75-425C-995E-F92105D65B83}" presName="comp" presStyleCnt="0"/>
      <dgm:spPr/>
    </dgm:pt>
    <dgm:pt modelId="{19EF9E8C-F4B7-4168-AF57-9D18D3D0213D}" type="pres">
      <dgm:prSet presAssocID="{10C703A8-6C75-425C-995E-F92105D65B83}" presName="box" presStyleLbl="node1" presStyleIdx="0" presStyleCnt="5" custScaleY="137644"/>
      <dgm:spPr/>
      <dgm:t>
        <a:bodyPr/>
        <a:lstStyle/>
        <a:p>
          <a:endParaRPr lang="ru-RU"/>
        </a:p>
      </dgm:t>
    </dgm:pt>
    <dgm:pt modelId="{2BEE76BC-0886-4A43-B1CB-007B1B8D5716}" type="pres">
      <dgm:prSet presAssocID="{10C703A8-6C75-425C-995E-F92105D65B83}" presName="img" presStyleLbl="fgImgPlace1" presStyleIdx="0" presStyleCnt="5" custScaleX="75450" custScaleY="10461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1000" b="-41000"/>
          </a:stretch>
        </a:blipFill>
      </dgm:spPr>
    </dgm:pt>
    <dgm:pt modelId="{1D89756A-36ED-4B73-BAA2-B33F330890BD}" type="pres">
      <dgm:prSet presAssocID="{10C703A8-6C75-425C-995E-F92105D65B83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C11E8B-5732-4D07-9F42-B0A04CE43C06}" type="pres">
      <dgm:prSet presAssocID="{A90C370F-A5F1-45A5-BF93-C0FE31B1E8A0}" presName="spacer" presStyleCnt="0"/>
      <dgm:spPr/>
    </dgm:pt>
    <dgm:pt modelId="{411221A2-2393-4C84-96E4-72C3457BE529}" type="pres">
      <dgm:prSet presAssocID="{0022F07A-442A-4226-844C-4497A16CB2CD}" presName="comp" presStyleCnt="0"/>
      <dgm:spPr/>
    </dgm:pt>
    <dgm:pt modelId="{0959E6A5-CC58-48D0-86FE-1E80EF12E070}" type="pres">
      <dgm:prSet presAssocID="{0022F07A-442A-4226-844C-4497A16CB2CD}" presName="box" presStyleLbl="node1" presStyleIdx="1" presStyleCnt="5" custLinFactNeighborX="109"/>
      <dgm:spPr/>
      <dgm:t>
        <a:bodyPr/>
        <a:lstStyle/>
        <a:p>
          <a:endParaRPr lang="ru-RU"/>
        </a:p>
      </dgm:t>
    </dgm:pt>
    <dgm:pt modelId="{217264EE-F1B4-43E9-847E-202C2837E4EF}" type="pres">
      <dgm:prSet presAssocID="{0022F07A-442A-4226-844C-4497A16CB2CD}" presName="img" presStyleLbl="fgImgPlace1" presStyleIdx="1" presStyleCnt="5" custScaleX="75450" custScaleY="10514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</dgm:spPr>
    </dgm:pt>
    <dgm:pt modelId="{39476292-BFF1-46C9-80E8-5E97228A3C95}" type="pres">
      <dgm:prSet presAssocID="{0022F07A-442A-4226-844C-4497A16CB2CD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6849B5-08B4-4D4C-ADE3-9D44A6704105}" type="pres">
      <dgm:prSet presAssocID="{DA527CAA-C77C-4636-8F9F-C064C60F729C}" presName="spacer" presStyleCnt="0"/>
      <dgm:spPr/>
    </dgm:pt>
    <dgm:pt modelId="{7155C1D8-02F6-46BB-AA3E-662405A47F19}" type="pres">
      <dgm:prSet presAssocID="{245EA7A6-83D3-47AA-96CF-9430BC4A03BC}" presName="comp" presStyleCnt="0"/>
      <dgm:spPr/>
    </dgm:pt>
    <dgm:pt modelId="{0173668C-5F10-4861-9D32-47743322A80D}" type="pres">
      <dgm:prSet presAssocID="{245EA7A6-83D3-47AA-96CF-9430BC4A03BC}" presName="box" presStyleLbl="node1" presStyleIdx="2" presStyleCnt="5"/>
      <dgm:spPr/>
      <dgm:t>
        <a:bodyPr/>
        <a:lstStyle/>
        <a:p>
          <a:endParaRPr lang="ru-RU"/>
        </a:p>
      </dgm:t>
    </dgm:pt>
    <dgm:pt modelId="{BF98D708-343E-484C-A841-53AB4CD206AA}" type="pres">
      <dgm:prSet presAssocID="{245EA7A6-83D3-47AA-96CF-9430BC4A03BC}" presName="img" presStyleLbl="fgImgPlace1" presStyleIdx="2" presStyleCnt="5" custScaleX="79802" custScaleY="10863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</dgm:pt>
    <dgm:pt modelId="{2DDBEAC4-DF99-45C2-889E-616394F29D19}" type="pres">
      <dgm:prSet presAssocID="{245EA7A6-83D3-47AA-96CF-9430BC4A03BC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D019E0-FA1B-4988-9B6F-86E73371F4C1}" type="pres">
      <dgm:prSet presAssocID="{1374A520-9596-4E57-B581-FA45F58F9BE7}" presName="spacer" presStyleCnt="0"/>
      <dgm:spPr/>
    </dgm:pt>
    <dgm:pt modelId="{72D89579-6720-4339-B1F0-49A90E4E2C29}" type="pres">
      <dgm:prSet presAssocID="{69FCE3FA-C39E-4F33-9A0C-5211FF99CD9D}" presName="comp" presStyleCnt="0"/>
      <dgm:spPr/>
    </dgm:pt>
    <dgm:pt modelId="{2A717455-FFF2-4CE5-9F24-5100AEE8FF1C}" type="pres">
      <dgm:prSet presAssocID="{69FCE3FA-C39E-4F33-9A0C-5211FF99CD9D}" presName="box" presStyleLbl="node1" presStyleIdx="3" presStyleCnt="5" custScaleY="66665"/>
      <dgm:spPr/>
      <dgm:t>
        <a:bodyPr/>
        <a:lstStyle/>
        <a:p>
          <a:endParaRPr lang="ru-RU"/>
        </a:p>
      </dgm:t>
    </dgm:pt>
    <dgm:pt modelId="{B4CA201F-E9D1-4218-822A-18E8D0D95E6E}" type="pres">
      <dgm:prSet presAssocID="{69FCE3FA-C39E-4F33-9A0C-5211FF99CD9D}" presName="img" presStyleLbl="fgImgPlace1" presStyleIdx="3" presStyleCnt="5" custScaleX="78714" custScaleY="7380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</dgm:spPr>
    </dgm:pt>
    <dgm:pt modelId="{C783D792-CB6B-4E3E-9DC4-7D97A90F6A39}" type="pres">
      <dgm:prSet presAssocID="{69FCE3FA-C39E-4F33-9A0C-5211FF99CD9D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76EC67-E932-49CF-8BBA-A271B3AF8D00}" type="pres">
      <dgm:prSet presAssocID="{8E96DD47-1501-4A06-B79B-883537F95A08}" presName="spacer" presStyleCnt="0"/>
      <dgm:spPr/>
    </dgm:pt>
    <dgm:pt modelId="{5D4EF883-CED9-49BC-AE60-E98EB859CD3E}" type="pres">
      <dgm:prSet presAssocID="{B64EDBF3-E0D5-4343-9C22-C3535A6897E5}" presName="comp" presStyleCnt="0"/>
      <dgm:spPr/>
    </dgm:pt>
    <dgm:pt modelId="{2BDCEBF0-55DF-4051-BBF3-F34E5CF06515}" type="pres">
      <dgm:prSet presAssocID="{B64EDBF3-E0D5-4343-9C22-C3535A6897E5}" presName="box" presStyleLbl="node1" presStyleIdx="4" presStyleCnt="5" custScaleY="78680"/>
      <dgm:spPr/>
      <dgm:t>
        <a:bodyPr/>
        <a:lstStyle/>
        <a:p>
          <a:endParaRPr lang="ru-RU"/>
        </a:p>
      </dgm:t>
    </dgm:pt>
    <dgm:pt modelId="{C75554AD-64E1-40D4-A91F-A83B49757B2F}" type="pres">
      <dgm:prSet presAssocID="{B64EDBF3-E0D5-4343-9C22-C3535A6897E5}" presName="img" presStyleLbl="fgImgPlace1" presStyleIdx="4" presStyleCnt="5" custScaleX="74362" custScaleY="7747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1B8F7974-1256-4E50-A6D7-65FEC79F164A}" type="pres">
      <dgm:prSet presAssocID="{B64EDBF3-E0D5-4343-9C22-C3535A6897E5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AE12EA-6FC3-4342-872D-B218181513FB}" type="presOf" srcId="{B64EDBF3-E0D5-4343-9C22-C3535A6897E5}" destId="{1B8F7974-1256-4E50-A6D7-65FEC79F164A}" srcOrd="1" destOrd="0" presId="urn:microsoft.com/office/officeart/2005/8/layout/vList4"/>
    <dgm:cxn modelId="{D9B0858C-F19D-429F-88FC-754899447CED}" type="presOf" srcId="{10C703A8-6C75-425C-995E-F92105D65B83}" destId="{1D89756A-36ED-4B73-BAA2-B33F330890BD}" srcOrd="1" destOrd="0" presId="urn:microsoft.com/office/officeart/2005/8/layout/vList4"/>
    <dgm:cxn modelId="{C322B49A-5448-42F0-B035-72061CF7B9E2}" srcId="{1BF8DFAB-787B-46CA-9C5B-8E138747A2FD}" destId="{245EA7A6-83D3-47AA-96CF-9430BC4A03BC}" srcOrd="2" destOrd="0" parTransId="{97726585-522D-48DC-9E70-F8DF9161AE9A}" sibTransId="{1374A520-9596-4E57-B581-FA45F58F9BE7}"/>
    <dgm:cxn modelId="{6AB92AF0-4D09-4831-9A76-0669374A2060}" srcId="{1BF8DFAB-787B-46CA-9C5B-8E138747A2FD}" destId="{10C703A8-6C75-425C-995E-F92105D65B83}" srcOrd="0" destOrd="0" parTransId="{E1511BB0-33D0-4A35-A1CB-2F8F823EBD99}" sibTransId="{A90C370F-A5F1-45A5-BF93-C0FE31B1E8A0}"/>
    <dgm:cxn modelId="{92E744DB-6791-4C5D-99D4-624E0B4E9821}" type="presOf" srcId="{69FCE3FA-C39E-4F33-9A0C-5211FF99CD9D}" destId="{C783D792-CB6B-4E3E-9DC4-7D97A90F6A39}" srcOrd="1" destOrd="0" presId="urn:microsoft.com/office/officeart/2005/8/layout/vList4"/>
    <dgm:cxn modelId="{8AA20507-D304-424F-9EB3-44D240851C82}" type="presOf" srcId="{10C703A8-6C75-425C-995E-F92105D65B83}" destId="{19EF9E8C-F4B7-4168-AF57-9D18D3D0213D}" srcOrd="0" destOrd="0" presId="urn:microsoft.com/office/officeart/2005/8/layout/vList4"/>
    <dgm:cxn modelId="{3388405D-A16B-493F-9167-929642DE14E2}" type="presOf" srcId="{0022F07A-442A-4226-844C-4497A16CB2CD}" destId="{0959E6A5-CC58-48D0-86FE-1E80EF12E070}" srcOrd="0" destOrd="0" presId="urn:microsoft.com/office/officeart/2005/8/layout/vList4"/>
    <dgm:cxn modelId="{2FFB5E35-4D99-47B8-A0F2-1DD931C7CD4B}" type="presOf" srcId="{245EA7A6-83D3-47AA-96CF-9430BC4A03BC}" destId="{2DDBEAC4-DF99-45C2-889E-616394F29D19}" srcOrd="1" destOrd="0" presId="urn:microsoft.com/office/officeart/2005/8/layout/vList4"/>
    <dgm:cxn modelId="{303A6AD9-58DB-49D5-BCDC-447379CA3B0F}" type="presOf" srcId="{245EA7A6-83D3-47AA-96CF-9430BC4A03BC}" destId="{0173668C-5F10-4861-9D32-47743322A80D}" srcOrd="0" destOrd="0" presId="urn:microsoft.com/office/officeart/2005/8/layout/vList4"/>
    <dgm:cxn modelId="{13820710-C244-4DCC-B205-F59450AC992F}" srcId="{1BF8DFAB-787B-46CA-9C5B-8E138747A2FD}" destId="{B64EDBF3-E0D5-4343-9C22-C3535A6897E5}" srcOrd="4" destOrd="0" parTransId="{2212A582-C6E6-4EEF-A513-905F0CEA9116}" sibTransId="{5701F871-DC7F-4380-9AA1-750E8AF374A2}"/>
    <dgm:cxn modelId="{046781A3-A5FF-4442-8126-A4882C6D6140}" srcId="{1BF8DFAB-787B-46CA-9C5B-8E138747A2FD}" destId="{69FCE3FA-C39E-4F33-9A0C-5211FF99CD9D}" srcOrd="3" destOrd="0" parTransId="{76CE0FD4-4FDA-4798-A123-125BE94E1061}" sibTransId="{8E96DD47-1501-4A06-B79B-883537F95A08}"/>
    <dgm:cxn modelId="{51578F0C-CCFE-408E-BD4D-00424479341E}" type="presOf" srcId="{1BF8DFAB-787B-46CA-9C5B-8E138747A2FD}" destId="{A7A6C877-C6FC-4C70-8467-0D33BEF40385}" srcOrd="0" destOrd="0" presId="urn:microsoft.com/office/officeart/2005/8/layout/vList4"/>
    <dgm:cxn modelId="{B8BAC06C-EB62-4A2F-8FE7-08973F9B4D27}" type="presOf" srcId="{192849F9-691F-4D27-9899-3C513CD4D01D}" destId="{0173668C-5F10-4861-9D32-47743322A80D}" srcOrd="0" destOrd="1" presId="urn:microsoft.com/office/officeart/2005/8/layout/vList4"/>
    <dgm:cxn modelId="{908E91D8-B2F6-4503-8DE9-FC82E04A6271}" type="presOf" srcId="{69FCE3FA-C39E-4F33-9A0C-5211FF99CD9D}" destId="{2A717455-FFF2-4CE5-9F24-5100AEE8FF1C}" srcOrd="0" destOrd="0" presId="urn:microsoft.com/office/officeart/2005/8/layout/vList4"/>
    <dgm:cxn modelId="{B27ACF5A-9BCD-4D6F-88F0-16CB0A1F3273}" srcId="{245EA7A6-83D3-47AA-96CF-9430BC4A03BC}" destId="{192849F9-691F-4D27-9899-3C513CD4D01D}" srcOrd="0" destOrd="0" parTransId="{74CB40DC-AF8E-4BC5-8462-951F4F52A8D7}" sibTransId="{8EC67506-53E8-4563-A7FF-6FA8CB4CE912}"/>
    <dgm:cxn modelId="{7AF46D79-1C44-465C-B03B-0E52B209F5D2}" type="presOf" srcId="{0022F07A-442A-4226-844C-4497A16CB2CD}" destId="{39476292-BFF1-46C9-80E8-5E97228A3C95}" srcOrd="1" destOrd="0" presId="urn:microsoft.com/office/officeart/2005/8/layout/vList4"/>
    <dgm:cxn modelId="{D8F93537-E700-4048-AC7C-E81A5978C001}" type="presOf" srcId="{B64EDBF3-E0D5-4343-9C22-C3535A6897E5}" destId="{2BDCEBF0-55DF-4051-BBF3-F34E5CF06515}" srcOrd="0" destOrd="0" presId="urn:microsoft.com/office/officeart/2005/8/layout/vList4"/>
    <dgm:cxn modelId="{43C47F2D-53B3-4689-A1B0-A35938650132}" srcId="{1BF8DFAB-787B-46CA-9C5B-8E138747A2FD}" destId="{0022F07A-442A-4226-844C-4497A16CB2CD}" srcOrd="1" destOrd="0" parTransId="{D3546888-FD31-4711-BEEF-06A6748DD68B}" sibTransId="{DA527CAA-C77C-4636-8F9F-C064C60F729C}"/>
    <dgm:cxn modelId="{A2CF7334-42AE-4991-A36B-C11C16F63E9E}" type="presOf" srcId="{192849F9-691F-4D27-9899-3C513CD4D01D}" destId="{2DDBEAC4-DF99-45C2-889E-616394F29D19}" srcOrd="1" destOrd="1" presId="urn:microsoft.com/office/officeart/2005/8/layout/vList4"/>
    <dgm:cxn modelId="{C4868136-2986-4EE5-A4B1-B78786BAA44A}" type="presParOf" srcId="{A7A6C877-C6FC-4C70-8467-0D33BEF40385}" destId="{AE621C72-E4F2-4157-B621-297DD85D42E7}" srcOrd="0" destOrd="0" presId="urn:microsoft.com/office/officeart/2005/8/layout/vList4"/>
    <dgm:cxn modelId="{55DC5461-5BE4-40D0-88F0-D8454316EF1E}" type="presParOf" srcId="{AE621C72-E4F2-4157-B621-297DD85D42E7}" destId="{19EF9E8C-F4B7-4168-AF57-9D18D3D0213D}" srcOrd="0" destOrd="0" presId="urn:microsoft.com/office/officeart/2005/8/layout/vList4"/>
    <dgm:cxn modelId="{CEE1B173-06F0-41B8-ACC7-FFFAAB6351D3}" type="presParOf" srcId="{AE621C72-E4F2-4157-B621-297DD85D42E7}" destId="{2BEE76BC-0886-4A43-B1CB-007B1B8D5716}" srcOrd="1" destOrd="0" presId="urn:microsoft.com/office/officeart/2005/8/layout/vList4"/>
    <dgm:cxn modelId="{2A39A0EB-B785-47AB-BF77-EE9E2FE8593A}" type="presParOf" srcId="{AE621C72-E4F2-4157-B621-297DD85D42E7}" destId="{1D89756A-36ED-4B73-BAA2-B33F330890BD}" srcOrd="2" destOrd="0" presId="urn:microsoft.com/office/officeart/2005/8/layout/vList4"/>
    <dgm:cxn modelId="{F8894D29-76FE-4695-B5E4-D1344B1308B0}" type="presParOf" srcId="{A7A6C877-C6FC-4C70-8467-0D33BEF40385}" destId="{91C11E8B-5732-4D07-9F42-B0A04CE43C06}" srcOrd="1" destOrd="0" presId="urn:microsoft.com/office/officeart/2005/8/layout/vList4"/>
    <dgm:cxn modelId="{F17C2876-E36C-48FD-AF8A-BC849CFB1B98}" type="presParOf" srcId="{A7A6C877-C6FC-4C70-8467-0D33BEF40385}" destId="{411221A2-2393-4C84-96E4-72C3457BE529}" srcOrd="2" destOrd="0" presId="urn:microsoft.com/office/officeart/2005/8/layout/vList4"/>
    <dgm:cxn modelId="{F51B8D78-15A5-4E1C-ABF8-04AA90F30F4A}" type="presParOf" srcId="{411221A2-2393-4C84-96E4-72C3457BE529}" destId="{0959E6A5-CC58-48D0-86FE-1E80EF12E070}" srcOrd="0" destOrd="0" presId="urn:microsoft.com/office/officeart/2005/8/layout/vList4"/>
    <dgm:cxn modelId="{B4164A7C-52DE-48AF-B2BD-EFBEF6FBFFE7}" type="presParOf" srcId="{411221A2-2393-4C84-96E4-72C3457BE529}" destId="{217264EE-F1B4-43E9-847E-202C2837E4EF}" srcOrd="1" destOrd="0" presId="urn:microsoft.com/office/officeart/2005/8/layout/vList4"/>
    <dgm:cxn modelId="{75F96044-733E-483B-8A0E-7CABD79EE39D}" type="presParOf" srcId="{411221A2-2393-4C84-96E4-72C3457BE529}" destId="{39476292-BFF1-46C9-80E8-5E97228A3C95}" srcOrd="2" destOrd="0" presId="urn:microsoft.com/office/officeart/2005/8/layout/vList4"/>
    <dgm:cxn modelId="{A43B7094-E638-47A0-9AAB-335C8617ABD3}" type="presParOf" srcId="{A7A6C877-C6FC-4C70-8467-0D33BEF40385}" destId="{C46849B5-08B4-4D4C-ADE3-9D44A6704105}" srcOrd="3" destOrd="0" presId="urn:microsoft.com/office/officeart/2005/8/layout/vList4"/>
    <dgm:cxn modelId="{85506128-248D-43C8-A718-DA6D8D124FEF}" type="presParOf" srcId="{A7A6C877-C6FC-4C70-8467-0D33BEF40385}" destId="{7155C1D8-02F6-46BB-AA3E-662405A47F19}" srcOrd="4" destOrd="0" presId="urn:microsoft.com/office/officeart/2005/8/layout/vList4"/>
    <dgm:cxn modelId="{CF933AE8-01BF-44AB-BB6B-EE1A23057D98}" type="presParOf" srcId="{7155C1D8-02F6-46BB-AA3E-662405A47F19}" destId="{0173668C-5F10-4861-9D32-47743322A80D}" srcOrd="0" destOrd="0" presId="urn:microsoft.com/office/officeart/2005/8/layout/vList4"/>
    <dgm:cxn modelId="{2B974734-7C2D-40EF-9F00-09FB544D3A93}" type="presParOf" srcId="{7155C1D8-02F6-46BB-AA3E-662405A47F19}" destId="{BF98D708-343E-484C-A841-53AB4CD206AA}" srcOrd="1" destOrd="0" presId="urn:microsoft.com/office/officeart/2005/8/layout/vList4"/>
    <dgm:cxn modelId="{C8DAA918-406D-4FE6-A8EE-260890C7EEB5}" type="presParOf" srcId="{7155C1D8-02F6-46BB-AA3E-662405A47F19}" destId="{2DDBEAC4-DF99-45C2-889E-616394F29D19}" srcOrd="2" destOrd="0" presId="urn:microsoft.com/office/officeart/2005/8/layout/vList4"/>
    <dgm:cxn modelId="{1BC607C9-D118-48F9-B8C0-04A7A2E7BB69}" type="presParOf" srcId="{A7A6C877-C6FC-4C70-8467-0D33BEF40385}" destId="{A2D019E0-FA1B-4988-9B6F-86E73371F4C1}" srcOrd="5" destOrd="0" presId="urn:microsoft.com/office/officeart/2005/8/layout/vList4"/>
    <dgm:cxn modelId="{909911D0-AD6F-48BF-95E7-B65C92750A94}" type="presParOf" srcId="{A7A6C877-C6FC-4C70-8467-0D33BEF40385}" destId="{72D89579-6720-4339-B1F0-49A90E4E2C29}" srcOrd="6" destOrd="0" presId="urn:microsoft.com/office/officeart/2005/8/layout/vList4"/>
    <dgm:cxn modelId="{F361E8ED-3DBB-4319-90C7-7F8263D334F1}" type="presParOf" srcId="{72D89579-6720-4339-B1F0-49A90E4E2C29}" destId="{2A717455-FFF2-4CE5-9F24-5100AEE8FF1C}" srcOrd="0" destOrd="0" presId="urn:microsoft.com/office/officeart/2005/8/layout/vList4"/>
    <dgm:cxn modelId="{444374BC-4633-44B4-8C4E-A12DC3426C66}" type="presParOf" srcId="{72D89579-6720-4339-B1F0-49A90E4E2C29}" destId="{B4CA201F-E9D1-4218-822A-18E8D0D95E6E}" srcOrd="1" destOrd="0" presId="urn:microsoft.com/office/officeart/2005/8/layout/vList4"/>
    <dgm:cxn modelId="{AC97C898-1B9D-40A3-A29C-C8FB4A8E12DE}" type="presParOf" srcId="{72D89579-6720-4339-B1F0-49A90E4E2C29}" destId="{C783D792-CB6B-4E3E-9DC4-7D97A90F6A39}" srcOrd="2" destOrd="0" presId="urn:microsoft.com/office/officeart/2005/8/layout/vList4"/>
    <dgm:cxn modelId="{4FCF12E8-8FFA-4E88-A522-2F4D0D2DA665}" type="presParOf" srcId="{A7A6C877-C6FC-4C70-8467-0D33BEF40385}" destId="{8A76EC67-E932-49CF-8BBA-A271B3AF8D00}" srcOrd="7" destOrd="0" presId="urn:microsoft.com/office/officeart/2005/8/layout/vList4"/>
    <dgm:cxn modelId="{ED335F6E-1277-4149-832C-24274E8E8864}" type="presParOf" srcId="{A7A6C877-C6FC-4C70-8467-0D33BEF40385}" destId="{5D4EF883-CED9-49BC-AE60-E98EB859CD3E}" srcOrd="8" destOrd="0" presId="urn:microsoft.com/office/officeart/2005/8/layout/vList4"/>
    <dgm:cxn modelId="{89F31811-C352-4420-A5B0-05C335AD5EC6}" type="presParOf" srcId="{5D4EF883-CED9-49BC-AE60-E98EB859CD3E}" destId="{2BDCEBF0-55DF-4051-BBF3-F34E5CF06515}" srcOrd="0" destOrd="0" presId="urn:microsoft.com/office/officeart/2005/8/layout/vList4"/>
    <dgm:cxn modelId="{0C239F82-10F1-4435-A6F6-06DF691659B3}" type="presParOf" srcId="{5D4EF883-CED9-49BC-AE60-E98EB859CD3E}" destId="{C75554AD-64E1-40D4-A91F-A83B49757B2F}" srcOrd="1" destOrd="0" presId="urn:microsoft.com/office/officeart/2005/8/layout/vList4"/>
    <dgm:cxn modelId="{5CE8F03E-72D2-41D4-A0FE-62FE50484465}" type="presParOf" srcId="{5D4EF883-CED9-49BC-AE60-E98EB859CD3E}" destId="{1B8F7974-1256-4E50-A6D7-65FEC79F164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C798E5-E03A-43B5-A624-AC6D90BA63A3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E898B57-E5A4-47D4-992A-7A2FBF052B73}">
      <dgm:prSet phldrT="[Текст]" custT="1"/>
      <dgm:spPr/>
      <dgm:t>
        <a:bodyPr/>
        <a:lstStyle/>
        <a:p>
          <a:r>
            <a:rPr lang="en-US" sz="2000" dirty="0" smtClean="0"/>
            <a:t>I</a:t>
          </a:r>
          <a:r>
            <a:rPr lang="ru-RU" sz="2000" dirty="0" smtClean="0"/>
            <a:t> этап </a:t>
          </a:r>
        </a:p>
        <a:p>
          <a:r>
            <a:rPr lang="ru-RU" sz="1600" dirty="0" smtClean="0"/>
            <a:t>Информирование о проекте.</a:t>
          </a:r>
          <a:endParaRPr lang="ru-RU" sz="2400" dirty="0"/>
        </a:p>
      </dgm:t>
    </dgm:pt>
    <dgm:pt modelId="{755D4288-708B-4BC1-8901-9FE8242DF89E}" type="parTrans" cxnId="{6C069CEA-9859-4037-ACF0-5D934314A372}">
      <dgm:prSet/>
      <dgm:spPr/>
      <dgm:t>
        <a:bodyPr/>
        <a:lstStyle/>
        <a:p>
          <a:endParaRPr lang="ru-RU"/>
        </a:p>
      </dgm:t>
    </dgm:pt>
    <dgm:pt modelId="{80AC32DC-081A-4C28-8533-6D0729C15AD7}" type="sibTrans" cxnId="{6C069CEA-9859-4037-ACF0-5D934314A372}">
      <dgm:prSet/>
      <dgm:spPr/>
      <dgm:t>
        <a:bodyPr/>
        <a:lstStyle/>
        <a:p>
          <a:endParaRPr lang="ru-RU"/>
        </a:p>
      </dgm:t>
    </dgm:pt>
    <dgm:pt modelId="{DAB14FFB-B6C2-4053-A712-76B7925E7AC9}">
      <dgm:prSet phldrT="[Текст]" custT="1"/>
      <dgm:spPr/>
      <dgm:t>
        <a:bodyPr/>
        <a:lstStyle/>
        <a:p>
          <a:r>
            <a:rPr lang="en-US" sz="1800" dirty="0" smtClean="0"/>
            <a:t>II </a:t>
          </a:r>
          <a:r>
            <a:rPr lang="ru-RU" sz="1800" dirty="0" smtClean="0"/>
            <a:t>этап</a:t>
          </a:r>
        </a:p>
        <a:p>
          <a:r>
            <a:rPr lang="ru-RU" sz="1800" dirty="0" smtClean="0"/>
            <a:t>Приём документов: заявление, портфолио, результаты ОГЭ</a:t>
          </a:r>
          <a:endParaRPr lang="ru-RU" sz="1800" dirty="0"/>
        </a:p>
      </dgm:t>
    </dgm:pt>
    <dgm:pt modelId="{EE6A4C74-CB77-4092-ADE8-6838C23DDFC4}" type="parTrans" cxnId="{8ECE9078-D0FB-4D2C-9566-704A84046CDE}">
      <dgm:prSet/>
      <dgm:spPr/>
      <dgm:t>
        <a:bodyPr/>
        <a:lstStyle/>
        <a:p>
          <a:endParaRPr lang="ru-RU"/>
        </a:p>
      </dgm:t>
    </dgm:pt>
    <dgm:pt modelId="{5103D759-5E84-42EC-9A1A-E4C0BD413BEA}" type="sibTrans" cxnId="{8ECE9078-D0FB-4D2C-9566-704A84046CDE}">
      <dgm:prSet/>
      <dgm:spPr/>
      <dgm:t>
        <a:bodyPr/>
        <a:lstStyle/>
        <a:p>
          <a:endParaRPr lang="ru-RU"/>
        </a:p>
      </dgm:t>
    </dgm:pt>
    <dgm:pt modelId="{1DA1BCA2-A3FE-404E-9A14-ABFA6F14694F}">
      <dgm:prSet phldrT="[Текст]" custT="1"/>
      <dgm:spPr/>
      <dgm:t>
        <a:bodyPr/>
        <a:lstStyle/>
        <a:p>
          <a:r>
            <a:rPr lang="en-US" sz="1800" dirty="0" smtClean="0"/>
            <a:t>III</a:t>
          </a:r>
          <a:r>
            <a:rPr lang="ru-RU" sz="1800" dirty="0" smtClean="0"/>
            <a:t> этап</a:t>
          </a:r>
        </a:p>
        <a:p>
          <a:r>
            <a:rPr lang="ru-RU" sz="1800" dirty="0" smtClean="0"/>
            <a:t>Собеседование с претендентами.</a:t>
          </a:r>
          <a:endParaRPr lang="ru-RU" sz="1800" dirty="0"/>
        </a:p>
      </dgm:t>
    </dgm:pt>
    <dgm:pt modelId="{7626205E-390A-4511-8EA0-77E9CB9E2501}" type="parTrans" cxnId="{ABF2D96D-0B21-4A8C-897D-C80D9F951423}">
      <dgm:prSet/>
      <dgm:spPr/>
      <dgm:t>
        <a:bodyPr/>
        <a:lstStyle/>
        <a:p>
          <a:endParaRPr lang="ru-RU"/>
        </a:p>
      </dgm:t>
    </dgm:pt>
    <dgm:pt modelId="{5A5D790E-3BB5-46C0-8243-BA443C26B6C2}" type="sibTrans" cxnId="{ABF2D96D-0B21-4A8C-897D-C80D9F951423}">
      <dgm:prSet/>
      <dgm:spPr/>
      <dgm:t>
        <a:bodyPr/>
        <a:lstStyle/>
        <a:p>
          <a:endParaRPr lang="ru-RU"/>
        </a:p>
      </dgm:t>
    </dgm:pt>
    <dgm:pt modelId="{521192BC-7456-4B92-833B-63813BD0D993}">
      <dgm:prSet phldrT="[Текст]" custT="1"/>
      <dgm:spPr/>
      <dgm:t>
        <a:bodyPr/>
        <a:lstStyle/>
        <a:p>
          <a:r>
            <a:rPr lang="en-US" sz="1800" dirty="0" smtClean="0"/>
            <a:t>IV </a:t>
          </a:r>
          <a:r>
            <a:rPr lang="ru-RU" sz="1800" dirty="0" smtClean="0"/>
            <a:t>этап</a:t>
          </a:r>
        </a:p>
        <a:p>
          <a:r>
            <a:rPr lang="ru-RU" sz="1800" dirty="0" smtClean="0"/>
            <a:t>Зачисление в «Газпром-класс»</a:t>
          </a:r>
          <a:endParaRPr lang="ru-RU" sz="1800" dirty="0"/>
        </a:p>
      </dgm:t>
    </dgm:pt>
    <dgm:pt modelId="{2AE5360F-5E3F-4758-B4AB-074E718ACDFA}" type="sibTrans" cxnId="{28246293-F341-4117-8C9D-C7D3DF3CCF4B}">
      <dgm:prSet/>
      <dgm:spPr/>
      <dgm:t>
        <a:bodyPr/>
        <a:lstStyle/>
        <a:p>
          <a:endParaRPr lang="ru-RU"/>
        </a:p>
      </dgm:t>
    </dgm:pt>
    <dgm:pt modelId="{6C5BBCD3-38FE-4726-B64E-F09DC9811B90}" type="parTrans" cxnId="{28246293-F341-4117-8C9D-C7D3DF3CCF4B}">
      <dgm:prSet/>
      <dgm:spPr/>
      <dgm:t>
        <a:bodyPr/>
        <a:lstStyle/>
        <a:p>
          <a:endParaRPr lang="ru-RU"/>
        </a:p>
      </dgm:t>
    </dgm:pt>
    <dgm:pt modelId="{02015E45-33B3-4B7C-BEAD-04B216842FF5}">
      <dgm:prSet custT="1"/>
      <dgm:spPr/>
      <dgm:t>
        <a:bodyPr/>
        <a:lstStyle/>
        <a:p>
          <a:endParaRPr lang="ru-RU" sz="1800" dirty="0"/>
        </a:p>
      </dgm:t>
    </dgm:pt>
    <dgm:pt modelId="{9BC23531-0816-4D0A-9524-B5693B0C2B2F}" type="parTrans" cxnId="{51FE0850-8E51-4EBB-8A3A-EEC983A2F918}">
      <dgm:prSet/>
      <dgm:spPr/>
      <dgm:t>
        <a:bodyPr/>
        <a:lstStyle/>
        <a:p>
          <a:endParaRPr lang="ru-RU"/>
        </a:p>
      </dgm:t>
    </dgm:pt>
    <dgm:pt modelId="{E796C182-49A4-42EF-98E4-8656E73B4915}" type="sibTrans" cxnId="{51FE0850-8E51-4EBB-8A3A-EEC983A2F918}">
      <dgm:prSet/>
      <dgm:spPr/>
      <dgm:t>
        <a:bodyPr/>
        <a:lstStyle/>
        <a:p>
          <a:endParaRPr lang="ru-RU"/>
        </a:p>
      </dgm:t>
    </dgm:pt>
    <dgm:pt modelId="{80C8114C-590F-4C7B-AFA9-49C0A41EE0DD}">
      <dgm:prSet/>
      <dgm:spPr/>
      <dgm:t>
        <a:bodyPr/>
        <a:lstStyle/>
        <a:p>
          <a:endParaRPr lang="ru-RU" sz="1900" dirty="0"/>
        </a:p>
      </dgm:t>
    </dgm:pt>
    <dgm:pt modelId="{686E0277-248F-4AE2-9746-D30614F0E679}" type="parTrans" cxnId="{6B2EAB90-6C40-4A0C-89DB-E8FBF3049EA0}">
      <dgm:prSet/>
      <dgm:spPr/>
      <dgm:t>
        <a:bodyPr/>
        <a:lstStyle/>
        <a:p>
          <a:endParaRPr lang="ru-RU"/>
        </a:p>
      </dgm:t>
    </dgm:pt>
    <dgm:pt modelId="{CC0E5E42-5EBE-4F0E-B81E-154005B70AD7}" type="sibTrans" cxnId="{6B2EAB90-6C40-4A0C-89DB-E8FBF3049EA0}">
      <dgm:prSet/>
      <dgm:spPr/>
      <dgm:t>
        <a:bodyPr/>
        <a:lstStyle/>
        <a:p>
          <a:endParaRPr lang="ru-RU"/>
        </a:p>
      </dgm:t>
    </dgm:pt>
    <dgm:pt modelId="{87DE7522-0B96-4816-A7CC-812CA1CDD66C}" type="pres">
      <dgm:prSet presAssocID="{58C798E5-E03A-43B5-A624-AC6D90BA63A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4B27C6-4756-40CC-B11A-20DBD324283B}" type="pres">
      <dgm:prSet presAssocID="{58C798E5-E03A-43B5-A624-AC6D90BA63A3}" presName="arrow" presStyleLbl="bgShp" presStyleIdx="0" presStyleCnt="1"/>
      <dgm:spPr/>
    </dgm:pt>
    <dgm:pt modelId="{B26E5795-541C-4FF9-904A-0D04AFE85C24}" type="pres">
      <dgm:prSet presAssocID="{58C798E5-E03A-43B5-A624-AC6D90BA63A3}" presName="points" presStyleCnt="0"/>
      <dgm:spPr/>
    </dgm:pt>
    <dgm:pt modelId="{B1194B24-6E26-4E58-80D2-D583A6D607C1}" type="pres">
      <dgm:prSet presAssocID="{7E898B57-E5A4-47D4-992A-7A2FBF052B73}" presName="compositeA" presStyleCnt="0"/>
      <dgm:spPr/>
    </dgm:pt>
    <dgm:pt modelId="{D7C10525-2176-49FD-91D7-E6E0ADB47A70}" type="pres">
      <dgm:prSet presAssocID="{7E898B57-E5A4-47D4-992A-7A2FBF052B73}" presName="textA" presStyleLbl="revTx" presStyleIdx="0" presStyleCnt="4" custScaleX="375659" custScaleY="1073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0B4916-44A3-4C06-BE3B-524196664941}" type="pres">
      <dgm:prSet presAssocID="{7E898B57-E5A4-47D4-992A-7A2FBF052B73}" presName="circleA" presStyleLbl="node1" presStyleIdx="0" presStyleCnt="4"/>
      <dgm:spPr/>
    </dgm:pt>
    <dgm:pt modelId="{8CAE7061-CF0F-49BF-BD5D-A1792ED2E280}" type="pres">
      <dgm:prSet presAssocID="{7E898B57-E5A4-47D4-992A-7A2FBF052B73}" presName="spaceA" presStyleCnt="0"/>
      <dgm:spPr/>
    </dgm:pt>
    <dgm:pt modelId="{17670372-A7F8-414B-BE74-A847FEDDBA15}" type="pres">
      <dgm:prSet presAssocID="{80AC32DC-081A-4C28-8533-6D0729C15AD7}" presName="space" presStyleCnt="0"/>
      <dgm:spPr/>
    </dgm:pt>
    <dgm:pt modelId="{9E1BA3F5-AC71-4008-B14B-9409524D4A17}" type="pres">
      <dgm:prSet presAssocID="{DAB14FFB-B6C2-4053-A712-76B7925E7AC9}" presName="compositeB" presStyleCnt="0"/>
      <dgm:spPr/>
    </dgm:pt>
    <dgm:pt modelId="{E4E7B3AC-E6D6-45D7-99E4-981BD0AE10B7}" type="pres">
      <dgm:prSet presAssocID="{DAB14FFB-B6C2-4053-A712-76B7925E7AC9}" presName="textB" presStyleLbl="revTx" presStyleIdx="1" presStyleCnt="4" custScaleX="316963" custScaleY="942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0C5343-DA8B-4CE5-9F59-7927FB145BE4}" type="pres">
      <dgm:prSet presAssocID="{DAB14FFB-B6C2-4053-A712-76B7925E7AC9}" presName="circleB" presStyleLbl="node1" presStyleIdx="1" presStyleCnt="4"/>
      <dgm:spPr/>
    </dgm:pt>
    <dgm:pt modelId="{BCA044DC-71E9-4841-8CA2-9FA2A18F6427}" type="pres">
      <dgm:prSet presAssocID="{DAB14FFB-B6C2-4053-A712-76B7925E7AC9}" presName="spaceB" presStyleCnt="0"/>
      <dgm:spPr/>
    </dgm:pt>
    <dgm:pt modelId="{E712CA8F-46A9-4F27-B692-9E35840B09C7}" type="pres">
      <dgm:prSet presAssocID="{5103D759-5E84-42EC-9A1A-E4C0BD413BEA}" presName="space" presStyleCnt="0"/>
      <dgm:spPr/>
    </dgm:pt>
    <dgm:pt modelId="{ADA5C8DE-71E3-4BAA-9AEA-99C74FA3AD4E}" type="pres">
      <dgm:prSet presAssocID="{1DA1BCA2-A3FE-404E-9A14-ABFA6F14694F}" presName="compositeA" presStyleCnt="0"/>
      <dgm:spPr/>
    </dgm:pt>
    <dgm:pt modelId="{AC20B61F-6FBC-4086-8453-A9B9AA15C1A0}" type="pres">
      <dgm:prSet presAssocID="{1DA1BCA2-A3FE-404E-9A14-ABFA6F14694F}" presName="textA" presStyleLbl="revTx" presStyleIdx="2" presStyleCnt="4" custScaleX="341832" custScaleY="802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1E765D-8871-4221-9DE7-662BFD636FF3}" type="pres">
      <dgm:prSet presAssocID="{1DA1BCA2-A3FE-404E-9A14-ABFA6F14694F}" presName="circleA" presStyleLbl="node1" presStyleIdx="2" presStyleCnt="4"/>
      <dgm:spPr/>
    </dgm:pt>
    <dgm:pt modelId="{466ED1FF-01F9-412E-9B71-FA39D38134BD}" type="pres">
      <dgm:prSet presAssocID="{1DA1BCA2-A3FE-404E-9A14-ABFA6F14694F}" presName="spaceA" presStyleCnt="0"/>
      <dgm:spPr/>
    </dgm:pt>
    <dgm:pt modelId="{C835BDE0-1D28-4936-A165-0753725E5CF4}" type="pres">
      <dgm:prSet presAssocID="{5A5D790E-3BB5-46C0-8243-BA443C26B6C2}" presName="space" presStyleCnt="0"/>
      <dgm:spPr/>
    </dgm:pt>
    <dgm:pt modelId="{C14C935D-0674-4BEA-B61D-0E267E6C3675}" type="pres">
      <dgm:prSet presAssocID="{521192BC-7456-4B92-833B-63813BD0D993}" presName="compositeB" presStyleCnt="0"/>
      <dgm:spPr/>
    </dgm:pt>
    <dgm:pt modelId="{CFB5C8FD-9A4A-49F8-8BBC-6462B7C49F56}" type="pres">
      <dgm:prSet presAssocID="{521192BC-7456-4B92-833B-63813BD0D993}" presName="textB" presStyleLbl="revTx" presStyleIdx="3" presStyleCnt="4" custScaleX="273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C598FA-C3A1-41B9-AF89-24F2F890CE43}" type="pres">
      <dgm:prSet presAssocID="{521192BC-7456-4B92-833B-63813BD0D993}" presName="circleB" presStyleLbl="node1" presStyleIdx="3" presStyleCnt="4"/>
      <dgm:spPr/>
    </dgm:pt>
    <dgm:pt modelId="{BC816D0F-F214-4706-813A-341B2262CC53}" type="pres">
      <dgm:prSet presAssocID="{521192BC-7456-4B92-833B-63813BD0D993}" presName="spaceB" presStyleCnt="0"/>
      <dgm:spPr/>
    </dgm:pt>
  </dgm:ptLst>
  <dgm:cxnLst>
    <dgm:cxn modelId="{51FE0850-8E51-4EBB-8A3A-EEC983A2F918}" srcId="{1DA1BCA2-A3FE-404E-9A14-ABFA6F14694F}" destId="{02015E45-33B3-4B7C-BEAD-04B216842FF5}" srcOrd="0" destOrd="0" parTransId="{9BC23531-0816-4D0A-9524-B5693B0C2B2F}" sibTransId="{E796C182-49A4-42EF-98E4-8656E73B4915}"/>
    <dgm:cxn modelId="{ABF2D96D-0B21-4A8C-897D-C80D9F951423}" srcId="{58C798E5-E03A-43B5-A624-AC6D90BA63A3}" destId="{1DA1BCA2-A3FE-404E-9A14-ABFA6F14694F}" srcOrd="2" destOrd="0" parTransId="{7626205E-390A-4511-8EA0-77E9CB9E2501}" sibTransId="{5A5D790E-3BB5-46C0-8243-BA443C26B6C2}"/>
    <dgm:cxn modelId="{43906784-2052-43E3-B493-621F4005AF4D}" type="presOf" srcId="{80C8114C-590F-4C7B-AFA9-49C0A41EE0DD}" destId="{CFB5C8FD-9A4A-49F8-8BBC-6462B7C49F56}" srcOrd="0" destOrd="1" presId="urn:microsoft.com/office/officeart/2005/8/layout/hProcess11"/>
    <dgm:cxn modelId="{0EE31BDB-27CA-4503-B7B1-3AE217C8B746}" type="presOf" srcId="{521192BC-7456-4B92-833B-63813BD0D993}" destId="{CFB5C8FD-9A4A-49F8-8BBC-6462B7C49F56}" srcOrd="0" destOrd="0" presId="urn:microsoft.com/office/officeart/2005/8/layout/hProcess11"/>
    <dgm:cxn modelId="{629BBBA8-CCF0-484E-9A25-1D64221E323F}" type="presOf" srcId="{02015E45-33B3-4B7C-BEAD-04B216842FF5}" destId="{AC20B61F-6FBC-4086-8453-A9B9AA15C1A0}" srcOrd="0" destOrd="1" presId="urn:microsoft.com/office/officeart/2005/8/layout/hProcess11"/>
    <dgm:cxn modelId="{E82139E3-FFBC-4767-969B-B136B8F13C2A}" type="presOf" srcId="{DAB14FFB-B6C2-4053-A712-76B7925E7AC9}" destId="{E4E7B3AC-E6D6-45D7-99E4-981BD0AE10B7}" srcOrd="0" destOrd="0" presId="urn:microsoft.com/office/officeart/2005/8/layout/hProcess11"/>
    <dgm:cxn modelId="{67B63811-195D-4E78-90BA-C4F828B7C4A5}" type="presOf" srcId="{1DA1BCA2-A3FE-404E-9A14-ABFA6F14694F}" destId="{AC20B61F-6FBC-4086-8453-A9B9AA15C1A0}" srcOrd="0" destOrd="0" presId="urn:microsoft.com/office/officeart/2005/8/layout/hProcess11"/>
    <dgm:cxn modelId="{6C069CEA-9859-4037-ACF0-5D934314A372}" srcId="{58C798E5-E03A-43B5-A624-AC6D90BA63A3}" destId="{7E898B57-E5A4-47D4-992A-7A2FBF052B73}" srcOrd="0" destOrd="0" parTransId="{755D4288-708B-4BC1-8901-9FE8242DF89E}" sibTransId="{80AC32DC-081A-4C28-8533-6D0729C15AD7}"/>
    <dgm:cxn modelId="{28246293-F341-4117-8C9D-C7D3DF3CCF4B}" srcId="{58C798E5-E03A-43B5-A624-AC6D90BA63A3}" destId="{521192BC-7456-4B92-833B-63813BD0D993}" srcOrd="3" destOrd="0" parTransId="{6C5BBCD3-38FE-4726-B64E-F09DC9811B90}" sibTransId="{2AE5360F-5E3F-4758-B4AB-074E718ACDFA}"/>
    <dgm:cxn modelId="{6B2EAB90-6C40-4A0C-89DB-E8FBF3049EA0}" srcId="{521192BC-7456-4B92-833B-63813BD0D993}" destId="{80C8114C-590F-4C7B-AFA9-49C0A41EE0DD}" srcOrd="0" destOrd="0" parTransId="{686E0277-248F-4AE2-9746-D30614F0E679}" sibTransId="{CC0E5E42-5EBE-4F0E-B81E-154005B70AD7}"/>
    <dgm:cxn modelId="{C240DA04-A9D0-4A51-A70A-E3DA8658392F}" type="presOf" srcId="{58C798E5-E03A-43B5-A624-AC6D90BA63A3}" destId="{87DE7522-0B96-4816-A7CC-812CA1CDD66C}" srcOrd="0" destOrd="0" presId="urn:microsoft.com/office/officeart/2005/8/layout/hProcess11"/>
    <dgm:cxn modelId="{8ECE9078-D0FB-4D2C-9566-704A84046CDE}" srcId="{58C798E5-E03A-43B5-A624-AC6D90BA63A3}" destId="{DAB14FFB-B6C2-4053-A712-76B7925E7AC9}" srcOrd="1" destOrd="0" parTransId="{EE6A4C74-CB77-4092-ADE8-6838C23DDFC4}" sibTransId="{5103D759-5E84-42EC-9A1A-E4C0BD413BEA}"/>
    <dgm:cxn modelId="{FE1F0641-D81C-4C15-9B39-CA4CACCDF97D}" type="presOf" srcId="{7E898B57-E5A4-47D4-992A-7A2FBF052B73}" destId="{D7C10525-2176-49FD-91D7-E6E0ADB47A70}" srcOrd="0" destOrd="0" presId="urn:microsoft.com/office/officeart/2005/8/layout/hProcess11"/>
    <dgm:cxn modelId="{1D7EDC68-E8AA-48F3-9711-746749D46A73}" type="presParOf" srcId="{87DE7522-0B96-4816-A7CC-812CA1CDD66C}" destId="{724B27C6-4756-40CC-B11A-20DBD324283B}" srcOrd="0" destOrd="0" presId="urn:microsoft.com/office/officeart/2005/8/layout/hProcess11"/>
    <dgm:cxn modelId="{A13E631C-F353-499A-8EC2-CDF57C847A12}" type="presParOf" srcId="{87DE7522-0B96-4816-A7CC-812CA1CDD66C}" destId="{B26E5795-541C-4FF9-904A-0D04AFE85C24}" srcOrd="1" destOrd="0" presId="urn:microsoft.com/office/officeart/2005/8/layout/hProcess11"/>
    <dgm:cxn modelId="{A30E7D1E-85AD-4F8B-866C-127307EA3365}" type="presParOf" srcId="{B26E5795-541C-4FF9-904A-0D04AFE85C24}" destId="{B1194B24-6E26-4E58-80D2-D583A6D607C1}" srcOrd="0" destOrd="0" presId="urn:microsoft.com/office/officeart/2005/8/layout/hProcess11"/>
    <dgm:cxn modelId="{9D9CB9F1-1179-470F-944D-0B9A143A43CF}" type="presParOf" srcId="{B1194B24-6E26-4E58-80D2-D583A6D607C1}" destId="{D7C10525-2176-49FD-91D7-E6E0ADB47A70}" srcOrd="0" destOrd="0" presId="urn:microsoft.com/office/officeart/2005/8/layout/hProcess11"/>
    <dgm:cxn modelId="{9160EFAD-6FDA-442E-B84A-7D02FA9F7897}" type="presParOf" srcId="{B1194B24-6E26-4E58-80D2-D583A6D607C1}" destId="{0D0B4916-44A3-4C06-BE3B-524196664941}" srcOrd="1" destOrd="0" presId="urn:microsoft.com/office/officeart/2005/8/layout/hProcess11"/>
    <dgm:cxn modelId="{1E1AE177-197D-4CF7-87B4-A903A49F40F1}" type="presParOf" srcId="{B1194B24-6E26-4E58-80D2-D583A6D607C1}" destId="{8CAE7061-CF0F-49BF-BD5D-A1792ED2E280}" srcOrd="2" destOrd="0" presId="urn:microsoft.com/office/officeart/2005/8/layout/hProcess11"/>
    <dgm:cxn modelId="{119226AE-7E2E-4FBA-A7EB-CC4B39542F9B}" type="presParOf" srcId="{B26E5795-541C-4FF9-904A-0D04AFE85C24}" destId="{17670372-A7F8-414B-BE74-A847FEDDBA15}" srcOrd="1" destOrd="0" presId="urn:microsoft.com/office/officeart/2005/8/layout/hProcess11"/>
    <dgm:cxn modelId="{7518406B-3480-418C-828C-56958922146E}" type="presParOf" srcId="{B26E5795-541C-4FF9-904A-0D04AFE85C24}" destId="{9E1BA3F5-AC71-4008-B14B-9409524D4A17}" srcOrd="2" destOrd="0" presId="urn:microsoft.com/office/officeart/2005/8/layout/hProcess11"/>
    <dgm:cxn modelId="{07E6647F-BBF3-4B35-8115-8660D15C328A}" type="presParOf" srcId="{9E1BA3F5-AC71-4008-B14B-9409524D4A17}" destId="{E4E7B3AC-E6D6-45D7-99E4-981BD0AE10B7}" srcOrd="0" destOrd="0" presId="urn:microsoft.com/office/officeart/2005/8/layout/hProcess11"/>
    <dgm:cxn modelId="{CE3DC181-372D-4084-BFC2-86CEF6B65CE8}" type="presParOf" srcId="{9E1BA3F5-AC71-4008-B14B-9409524D4A17}" destId="{1D0C5343-DA8B-4CE5-9F59-7927FB145BE4}" srcOrd="1" destOrd="0" presId="urn:microsoft.com/office/officeart/2005/8/layout/hProcess11"/>
    <dgm:cxn modelId="{18AC6FC4-65DE-40C4-9A6E-A45B78B51722}" type="presParOf" srcId="{9E1BA3F5-AC71-4008-B14B-9409524D4A17}" destId="{BCA044DC-71E9-4841-8CA2-9FA2A18F6427}" srcOrd="2" destOrd="0" presId="urn:microsoft.com/office/officeart/2005/8/layout/hProcess11"/>
    <dgm:cxn modelId="{ABA2C0FB-A4AB-4AC0-94AF-B3D55EE1C1CD}" type="presParOf" srcId="{B26E5795-541C-4FF9-904A-0D04AFE85C24}" destId="{E712CA8F-46A9-4F27-B692-9E35840B09C7}" srcOrd="3" destOrd="0" presId="urn:microsoft.com/office/officeart/2005/8/layout/hProcess11"/>
    <dgm:cxn modelId="{AEE94288-9DAB-492F-B07F-700B4BC012E6}" type="presParOf" srcId="{B26E5795-541C-4FF9-904A-0D04AFE85C24}" destId="{ADA5C8DE-71E3-4BAA-9AEA-99C74FA3AD4E}" srcOrd="4" destOrd="0" presId="urn:microsoft.com/office/officeart/2005/8/layout/hProcess11"/>
    <dgm:cxn modelId="{9832B3BB-B084-430D-A692-1D31721244D7}" type="presParOf" srcId="{ADA5C8DE-71E3-4BAA-9AEA-99C74FA3AD4E}" destId="{AC20B61F-6FBC-4086-8453-A9B9AA15C1A0}" srcOrd="0" destOrd="0" presId="urn:microsoft.com/office/officeart/2005/8/layout/hProcess11"/>
    <dgm:cxn modelId="{4B55ADD6-08F2-4E26-BB3E-0E4B6A8AE5AF}" type="presParOf" srcId="{ADA5C8DE-71E3-4BAA-9AEA-99C74FA3AD4E}" destId="{031E765D-8871-4221-9DE7-662BFD636FF3}" srcOrd="1" destOrd="0" presId="urn:microsoft.com/office/officeart/2005/8/layout/hProcess11"/>
    <dgm:cxn modelId="{3FC7B241-DAB5-48CE-ADAB-607F015005F0}" type="presParOf" srcId="{ADA5C8DE-71E3-4BAA-9AEA-99C74FA3AD4E}" destId="{466ED1FF-01F9-412E-9B71-FA39D38134BD}" srcOrd="2" destOrd="0" presId="urn:microsoft.com/office/officeart/2005/8/layout/hProcess11"/>
    <dgm:cxn modelId="{43BF55DC-1B30-4FD5-ABD4-CF7E29AA3687}" type="presParOf" srcId="{B26E5795-541C-4FF9-904A-0D04AFE85C24}" destId="{C835BDE0-1D28-4936-A165-0753725E5CF4}" srcOrd="5" destOrd="0" presId="urn:microsoft.com/office/officeart/2005/8/layout/hProcess11"/>
    <dgm:cxn modelId="{D4CAC254-7A8C-4516-8E48-182ED1DCF40C}" type="presParOf" srcId="{B26E5795-541C-4FF9-904A-0D04AFE85C24}" destId="{C14C935D-0674-4BEA-B61D-0E267E6C3675}" srcOrd="6" destOrd="0" presId="urn:microsoft.com/office/officeart/2005/8/layout/hProcess11"/>
    <dgm:cxn modelId="{CE2FA37E-E591-44CA-B842-4DFF07EC3F00}" type="presParOf" srcId="{C14C935D-0674-4BEA-B61D-0E267E6C3675}" destId="{CFB5C8FD-9A4A-49F8-8BBC-6462B7C49F56}" srcOrd="0" destOrd="0" presId="urn:microsoft.com/office/officeart/2005/8/layout/hProcess11"/>
    <dgm:cxn modelId="{F5BFDD83-1488-4940-9E63-428C6605B611}" type="presParOf" srcId="{C14C935D-0674-4BEA-B61D-0E267E6C3675}" destId="{77C598FA-C3A1-41B9-AF89-24F2F890CE43}" srcOrd="1" destOrd="0" presId="urn:microsoft.com/office/officeart/2005/8/layout/hProcess11"/>
    <dgm:cxn modelId="{BB70E56E-6588-4C86-9CE6-346C22CE5E62}" type="presParOf" srcId="{C14C935D-0674-4BEA-B61D-0E267E6C3675}" destId="{BC816D0F-F214-4706-813A-341B2262CC53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2B37AA-E61A-409A-8273-84E8991E3658}">
      <dsp:nvSpPr>
        <dsp:cNvPr id="0" name=""/>
        <dsp:cNvSpPr/>
      </dsp:nvSpPr>
      <dsp:spPr>
        <a:xfrm>
          <a:off x="2255" y="0"/>
          <a:ext cx="3508650" cy="29750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Школа</a:t>
          </a:r>
          <a:endParaRPr lang="ru-RU" sz="3900" kern="1200" dirty="0"/>
        </a:p>
      </dsp:txBody>
      <dsp:txXfrm>
        <a:off x="2255" y="1190007"/>
        <a:ext cx="3508650" cy="1190007"/>
      </dsp:txXfrm>
    </dsp:sp>
    <dsp:sp modelId="{37E05DB5-79EF-4507-A92B-BECF5DC75C93}">
      <dsp:nvSpPr>
        <dsp:cNvPr id="0" name=""/>
        <dsp:cNvSpPr/>
      </dsp:nvSpPr>
      <dsp:spPr>
        <a:xfrm>
          <a:off x="1261239" y="178501"/>
          <a:ext cx="990681" cy="99068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A29D34-0D39-4056-BCAF-43598C8F4E11}">
      <dsp:nvSpPr>
        <dsp:cNvPr id="0" name=""/>
        <dsp:cNvSpPr/>
      </dsp:nvSpPr>
      <dsp:spPr>
        <a:xfrm>
          <a:off x="3616165" y="0"/>
          <a:ext cx="3508650" cy="29750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ВУЗ</a:t>
          </a:r>
          <a:endParaRPr lang="ru-RU" sz="3900" kern="1200" dirty="0"/>
        </a:p>
      </dsp:txBody>
      <dsp:txXfrm>
        <a:off x="3616165" y="1190007"/>
        <a:ext cx="3508650" cy="1190007"/>
      </dsp:txXfrm>
    </dsp:sp>
    <dsp:sp modelId="{50E54E9E-7FF5-48D4-B913-4674B706F977}">
      <dsp:nvSpPr>
        <dsp:cNvPr id="0" name=""/>
        <dsp:cNvSpPr/>
      </dsp:nvSpPr>
      <dsp:spPr>
        <a:xfrm>
          <a:off x="4875149" y="178501"/>
          <a:ext cx="990681" cy="99068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C464A0-DB87-4160-BB3C-6B1C8FAB900A}">
      <dsp:nvSpPr>
        <dsp:cNvPr id="0" name=""/>
        <dsp:cNvSpPr/>
      </dsp:nvSpPr>
      <dsp:spPr>
        <a:xfrm>
          <a:off x="7230075" y="0"/>
          <a:ext cx="3508650" cy="29750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Предприятие</a:t>
          </a:r>
          <a:endParaRPr lang="ru-RU" sz="3900" kern="1200" dirty="0"/>
        </a:p>
      </dsp:txBody>
      <dsp:txXfrm>
        <a:off x="7230075" y="1190007"/>
        <a:ext cx="3508650" cy="1190007"/>
      </dsp:txXfrm>
    </dsp:sp>
    <dsp:sp modelId="{B5D50760-385D-4E0A-B8DB-3F9113F475A8}">
      <dsp:nvSpPr>
        <dsp:cNvPr id="0" name=""/>
        <dsp:cNvSpPr/>
      </dsp:nvSpPr>
      <dsp:spPr>
        <a:xfrm>
          <a:off x="8489059" y="178501"/>
          <a:ext cx="990681" cy="99068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D2116B-8A42-4639-ACCE-75EF97248651}">
      <dsp:nvSpPr>
        <dsp:cNvPr id="0" name=""/>
        <dsp:cNvSpPr/>
      </dsp:nvSpPr>
      <dsp:spPr>
        <a:xfrm>
          <a:off x="429639" y="2380015"/>
          <a:ext cx="9881702" cy="44625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09AFF8-CC17-4A40-8DA7-C5EC3073C5A4}">
      <dsp:nvSpPr>
        <dsp:cNvPr id="0" name=""/>
        <dsp:cNvSpPr/>
      </dsp:nvSpPr>
      <dsp:spPr>
        <a:xfrm>
          <a:off x="4348" y="289145"/>
          <a:ext cx="2614599" cy="10458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Углубленное изучение предметов на основе индивидуальных учебных планов</a:t>
          </a:r>
          <a:endParaRPr lang="ru-RU" sz="1800" b="1" kern="1200" dirty="0"/>
        </a:p>
      </dsp:txBody>
      <dsp:txXfrm>
        <a:off x="4348" y="289145"/>
        <a:ext cx="2614599" cy="1045839"/>
      </dsp:txXfrm>
    </dsp:sp>
    <dsp:sp modelId="{8B5EF9D0-E63F-4628-BF09-88F38347D276}">
      <dsp:nvSpPr>
        <dsp:cNvPr id="0" name=""/>
        <dsp:cNvSpPr/>
      </dsp:nvSpPr>
      <dsp:spPr>
        <a:xfrm>
          <a:off x="4348" y="1334984"/>
          <a:ext cx="2614599" cy="3074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математика</a:t>
          </a:r>
          <a:endParaRPr lang="ru-RU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физика</a:t>
          </a:r>
          <a:endParaRPr lang="ru-RU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химия </a:t>
          </a:r>
          <a:endParaRPr lang="ru-RU" sz="1800" b="1" kern="1200" dirty="0"/>
        </a:p>
      </dsp:txBody>
      <dsp:txXfrm>
        <a:off x="4348" y="1334984"/>
        <a:ext cx="2614599" cy="3074400"/>
      </dsp:txXfrm>
    </dsp:sp>
    <dsp:sp modelId="{C9DC70B5-66FC-465B-A0A3-689DCA85C9FD}">
      <dsp:nvSpPr>
        <dsp:cNvPr id="0" name=""/>
        <dsp:cNvSpPr/>
      </dsp:nvSpPr>
      <dsp:spPr>
        <a:xfrm>
          <a:off x="2984992" y="289145"/>
          <a:ext cx="2614599" cy="10458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/>
            <a:t>Профориентационная</a:t>
          </a:r>
          <a:r>
            <a:rPr lang="ru-RU" sz="1800" b="1" kern="1200" dirty="0" smtClean="0"/>
            <a:t>  программа </a:t>
          </a:r>
          <a:endParaRPr lang="ru-RU" sz="1800" b="1" kern="1200" dirty="0"/>
        </a:p>
      </dsp:txBody>
      <dsp:txXfrm>
        <a:off x="2984992" y="289145"/>
        <a:ext cx="2614599" cy="1045839"/>
      </dsp:txXfrm>
    </dsp:sp>
    <dsp:sp modelId="{938E2ADD-2362-4AFA-999F-1C783D208AC2}">
      <dsp:nvSpPr>
        <dsp:cNvPr id="0" name=""/>
        <dsp:cNvSpPr/>
      </dsp:nvSpPr>
      <dsp:spPr>
        <a:xfrm>
          <a:off x="2984992" y="1334984"/>
          <a:ext cx="2614599" cy="3074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err="1" smtClean="0"/>
            <a:t>Профориентационный</a:t>
          </a:r>
          <a:r>
            <a:rPr lang="ru-RU" sz="1600" b="1" kern="1200" dirty="0" smtClean="0"/>
            <a:t> компонент, разработанный и реализуемый  специалистами Общества</a:t>
          </a:r>
          <a:endParaRPr lang="ru-RU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Участие в городском проекте  «Профи- дебют: масштаб – город» </a:t>
          </a:r>
          <a:endParaRPr lang="ru-RU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/>
        </a:p>
      </dsp:txBody>
      <dsp:txXfrm>
        <a:off x="2984992" y="1334984"/>
        <a:ext cx="2614599" cy="3074400"/>
      </dsp:txXfrm>
    </dsp:sp>
    <dsp:sp modelId="{334B57A5-694D-448A-B9BE-3393F5B80FC4}">
      <dsp:nvSpPr>
        <dsp:cNvPr id="0" name=""/>
        <dsp:cNvSpPr/>
      </dsp:nvSpPr>
      <dsp:spPr>
        <a:xfrm>
          <a:off x="5965635" y="289145"/>
          <a:ext cx="2614599" cy="10458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Проектно-исследовательская деятельность, научно-техническое творчество</a:t>
          </a:r>
          <a:endParaRPr lang="ru-RU" sz="1600" b="1" kern="1200" dirty="0"/>
        </a:p>
      </dsp:txBody>
      <dsp:txXfrm>
        <a:off x="5965635" y="289145"/>
        <a:ext cx="2614599" cy="1045839"/>
      </dsp:txXfrm>
    </dsp:sp>
    <dsp:sp modelId="{76A5416B-AF2E-47E3-BDFC-A722FACAB74D}">
      <dsp:nvSpPr>
        <dsp:cNvPr id="0" name=""/>
        <dsp:cNvSpPr/>
      </dsp:nvSpPr>
      <dsp:spPr>
        <a:xfrm>
          <a:off x="5965635" y="1334984"/>
          <a:ext cx="2614599" cy="3074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Участие в </a:t>
          </a:r>
          <a:r>
            <a:rPr lang="ru-RU" sz="1400" b="1" kern="1200" dirty="0" smtClean="0"/>
            <a:t>научно-практических </a:t>
          </a:r>
          <a:r>
            <a:rPr lang="ru-RU" sz="1400" b="1" kern="1200" dirty="0" smtClean="0"/>
            <a:t>конференциях  Общества</a:t>
          </a:r>
          <a:endParaRPr lang="ru-RU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Проведение  олимпиады по предметам </a:t>
          </a:r>
          <a:endParaRPr lang="ru-RU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Участие в работе школьного  научного общества</a:t>
          </a:r>
          <a:endParaRPr lang="ru-RU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Организация курса  внеурочной деятельности «Компьютерное моделирование»</a:t>
          </a:r>
          <a:endParaRPr lang="ru-RU" sz="14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b="1" kern="1200" dirty="0"/>
        </a:p>
      </dsp:txBody>
      <dsp:txXfrm>
        <a:off x="5965635" y="1334984"/>
        <a:ext cx="2614599" cy="3074400"/>
      </dsp:txXfrm>
    </dsp:sp>
    <dsp:sp modelId="{53547CD2-1B4A-4716-AE3C-E9300FC21302}">
      <dsp:nvSpPr>
        <dsp:cNvPr id="0" name=""/>
        <dsp:cNvSpPr/>
      </dsp:nvSpPr>
      <dsp:spPr>
        <a:xfrm>
          <a:off x="8946279" y="289145"/>
          <a:ext cx="2614599" cy="10458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Программа воспитания и социализации</a:t>
          </a:r>
          <a:endParaRPr lang="ru-RU" sz="1600" b="1" kern="1200" dirty="0"/>
        </a:p>
      </dsp:txBody>
      <dsp:txXfrm>
        <a:off x="8946279" y="289145"/>
        <a:ext cx="2614599" cy="1045839"/>
      </dsp:txXfrm>
    </dsp:sp>
    <dsp:sp modelId="{5EA3BDF3-CF73-4987-B2F0-4F11FF3BB944}">
      <dsp:nvSpPr>
        <dsp:cNvPr id="0" name=""/>
        <dsp:cNvSpPr/>
      </dsp:nvSpPr>
      <dsp:spPr>
        <a:xfrm>
          <a:off x="8946279" y="1334984"/>
          <a:ext cx="2614599" cy="3074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Мониторинг развития индивидуальных достижений  участников проекта</a:t>
          </a:r>
          <a:endParaRPr lang="ru-RU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Психолого-педагогическое сопровождение </a:t>
          </a:r>
          <a:endParaRPr lang="ru-RU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Реализация плана воспитательной работы</a:t>
          </a:r>
          <a:endParaRPr lang="ru-RU" sz="1600" b="1" kern="1200" dirty="0"/>
        </a:p>
      </dsp:txBody>
      <dsp:txXfrm>
        <a:off x="8946279" y="1334984"/>
        <a:ext cx="2614599" cy="30744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EF9E8C-F4B7-4168-AF57-9D18D3D0213D}">
      <dsp:nvSpPr>
        <dsp:cNvPr id="0" name=""/>
        <dsp:cNvSpPr/>
      </dsp:nvSpPr>
      <dsp:spPr>
        <a:xfrm>
          <a:off x="0" y="0"/>
          <a:ext cx="11977350" cy="14452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err="1" smtClean="0"/>
            <a:t>Профориентационные</a:t>
          </a:r>
          <a:r>
            <a:rPr lang="ru-RU" sz="2100" b="1" kern="1200" dirty="0" smtClean="0"/>
            <a:t> уроки 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/>
            <a:t>- Курс лекций о производственной деятельности Общества, знакомство со специальностями и профессиями, встречи со специалистами производственных служб, информационные встречи с представителями ВУЗов-партнеров.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/>
            <a:t>- Ознакомительная практика в УПЦ   г. Челябинск</a:t>
          </a:r>
          <a:endParaRPr lang="ru-RU" sz="1400" kern="1200" dirty="0"/>
        </a:p>
      </dsp:txBody>
      <dsp:txXfrm>
        <a:off x="2500472" y="0"/>
        <a:ext cx="9476877" cy="1445293"/>
      </dsp:txXfrm>
    </dsp:sp>
    <dsp:sp modelId="{2BEE76BC-0886-4A43-B1CB-007B1B8D5716}">
      <dsp:nvSpPr>
        <dsp:cNvPr id="0" name=""/>
        <dsp:cNvSpPr/>
      </dsp:nvSpPr>
      <dsp:spPr>
        <a:xfrm>
          <a:off x="399046" y="283275"/>
          <a:ext cx="1807382" cy="87874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1000" b="-4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59E6A5-CC58-48D0-86FE-1E80EF12E070}">
      <dsp:nvSpPr>
        <dsp:cNvPr id="0" name=""/>
        <dsp:cNvSpPr/>
      </dsp:nvSpPr>
      <dsp:spPr>
        <a:xfrm>
          <a:off x="0" y="1550295"/>
          <a:ext cx="11977350" cy="1050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/>
            <a:t>Экскурсии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  -  на производственные объекты структурных подразделений  ООО «Газпром </a:t>
          </a:r>
          <a:r>
            <a:rPr lang="ru-RU" sz="1400" kern="1200" dirty="0" err="1" smtClean="0"/>
            <a:t>трансгаз</a:t>
          </a:r>
          <a:r>
            <a:rPr lang="ru-RU" sz="1400" kern="1200" dirty="0" smtClean="0"/>
            <a:t> Екатеринбург» 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  -  в ВУЗы и колледжи</a:t>
          </a:r>
          <a:endParaRPr lang="ru-RU" sz="1400" b="1" kern="1200" dirty="0"/>
        </a:p>
      </dsp:txBody>
      <dsp:txXfrm>
        <a:off x="2500472" y="1550295"/>
        <a:ext cx="9476877" cy="1050022"/>
      </dsp:txXfrm>
    </dsp:sp>
    <dsp:sp modelId="{217264EE-F1B4-43E9-847E-202C2837E4EF}">
      <dsp:nvSpPr>
        <dsp:cNvPr id="0" name=""/>
        <dsp:cNvSpPr/>
      </dsp:nvSpPr>
      <dsp:spPr>
        <a:xfrm>
          <a:off x="399046" y="1633700"/>
          <a:ext cx="1807382" cy="88321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3668C-5F10-4861-9D32-47743322A80D}">
      <dsp:nvSpPr>
        <dsp:cNvPr id="0" name=""/>
        <dsp:cNvSpPr/>
      </dsp:nvSpPr>
      <dsp:spPr>
        <a:xfrm>
          <a:off x="0" y="2705320"/>
          <a:ext cx="11977350" cy="1050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/>
            <a:t>Участие в корпоративных мероприятиях  Общества                                                               </a:t>
          </a:r>
          <a:r>
            <a:rPr lang="ru-RU" sz="1400" kern="1200" dirty="0" smtClean="0"/>
            <a:t> - День профессии  «Газовик», Встреча с ветеранами общества, встреча с Советом молодых специалистов, Детская спартакиада Общества, Слет учащихся «Газпром-классов», Один день со специалистом и др.</a:t>
          </a:r>
          <a:endParaRPr lang="ru-RU" sz="14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900" kern="1200" dirty="0"/>
        </a:p>
      </dsp:txBody>
      <dsp:txXfrm>
        <a:off x="2500472" y="2705320"/>
        <a:ext cx="9476877" cy="1050022"/>
      </dsp:txXfrm>
    </dsp:sp>
    <dsp:sp modelId="{BF98D708-343E-484C-A841-53AB4CD206AA}">
      <dsp:nvSpPr>
        <dsp:cNvPr id="0" name=""/>
        <dsp:cNvSpPr/>
      </dsp:nvSpPr>
      <dsp:spPr>
        <a:xfrm>
          <a:off x="346920" y="2774050"/>
          <a:ext cx="1911632" cy="91256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717455-FFF2-4CE5-9F24-5100AEE8FF1C}">
      <dsp:nvSpPr>
        <dsp:cNvPr id="0" name=""/>
        <dsp:cNvSpPr/>
      </dsp:nvSpPr>
      <dsp:spPr>
        <a:xfrm>
          <a:off x="0" y="3860345"/>
          <a:ext cx="11977350" cy="6999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/>
            <a:t>Семинар-практикум </a:t>
          </a:r>
          <a:r>
            <a:rPr lang="en-US" sz="2100" b="1" kern="1200" dirty="0" smtClean="0"/>
            <a:t>«IT-technology»</a:t>
          </a:r>
          <a:endParaRPr lang="ru-RU" sz="2100" b="1" kern="1200" dirty="0"/>
        </a:p>
      </dsp:txBody>
      <dsp:txXfrm>
        <a:off x="2500472" y="3860345"/>
        <a:ext cx="9476877" cy="699997"/>
      </dsp:txXfrm>
    </dsp:sp>
    <dsp:sp modelId="{B4CA201F-E9D1-4218-822A-18E8D0D95E6E}">
      <dsp:nvSpPr>
        <dsp:cNvPr id="0" name=""/>
        <dsp:cNvSpPr/>
      </dsp:nvSpPr>
      <dsp:spPr>
        <a:xfrm>
          <a:off x="359952" y="3900352"/>
          <a:ext cx="1885570" cy="61998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DCEBF0-55DF-4051-BBF3-F34E5CF06515}">
      <dsp:nvSpPr>
        <dsp:cNvPr id="0" name=""/>
        <dsp:cNvSpPr/>
      </dsp:nvSpPr>
      <dsp:spPr>
        <a:xfrm>
          <a:off x="0" y="4665345"/>
          <a:ext cx="11977350" cy="8261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err="1" smtClean="0"/>
            <a:t>Профориентационное</a:t>
          </a:r>
          <a:r>
            <a:rPr lang="ru-RU" sz="2100" b="1" kern="1200" dirty="0" smtClean="0"/>
            <a:t> тестирование и консультирование</a:t>
          </a:r>
          <a:endParaRPr lang="ru-RU" sz="2100" b="1" kern="1200" dirty="0"/>
        </a:p>
      </dsp:txBody>
      <dsp:txXfrm>
        <a:off x="2500472" y="4665345"/>
        <a:ext cx="9476877" cy="826157"/>
      </dsp:txXfrm>
    </dsp:sp>
    <dsp:sp modelId="{C75554AD-64E1-40D4-A91F-A83B49757B2F}">
      <dsp:nvSpPr>
        <dsp:cNvPr id="0" name=""/>
        <dsp:cNvSpPr/>
      </dsp:nvSpPr>
      <dsp:spPr>
        <a:xfrm>
          <a:off x="412077" y="4753013"/>
          <a:ext cx="1781319" cy="65082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4B27C6-4756-40CC-B11A-20DBD324283B}">
      <dsp:nvSpPr>
        <dsp:cNvPr id="0" name=""/>
        <dsp:cNvSpPr/>
      </dsp:nvSpPr>
      <dsp:spPr>
        <a:xfrm>
          <a:off x="0" y="1462396"/>
          <a:ext cx="8822029" cy="1949861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C10525-2176-49FD-91D7-E6E0ADB47A70}">
      <dsp:nvSpPr>
        <dsp:cNvPr id="0" name=""/>
        <dsp:cNvSpPr/>
      </dsp:nvSpPr>
      <dsp:spPr>
        <a:xfrm>
          <a:off x="5788" y="-35672"/>
          <a:ext cx="2251547" cy="2092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I</a:t>
          </a:r>
          <a:r>
            <a:rPr lang="ru-RU" sz="2000" kern="1200" dirty="0" smtClean="0"/>
            <a:t> этап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Информирование о проекте.</a:t>
          </a:r>
          <a:endParaRPr lang="ru-RU" sz="2400" kern="1200" dirty="0"/>
        </a:p>
      </dsp:txBody>
      <dsp:txXfrm>
        <a:off x="5788" y="-35672"/>
        <a:ext cx="2251547" cy="2092552"/>
      </dsp:txXfrm>
    </dsp:sp>
    <dsp:sp modelId="{0D0B4916-44A3-4C06-BE3B-524196664941}">
      <dsp:nvSpPr>
        <dsp:cNvPr id="0" name=""/>
        <dsp:cNvSpPr/>
      </dsp:nvSpPr>
      <dsp:spPr>
        <a:xfrm>
          <a:off x="887829" y="2229267"/>
          <a:ext cx="487465" cy="4874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E7B3AC-E6D6-45D7-99E4-981BD0AE10B7}">
      <dsp:nvSpPr>
        <dsp:cNvPr id="0" name=""/>
        <dsp:cNvSpPr/>
      </dsp:nvSpPr>
      <dsp:spPr>
        <a:xfrm>
          <a:off x="2287304" y="3008967"/>
          <a:ext cx="1899747" cy="1837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II </a:t>
          </a:r>
          <a:r>
            <a:rPr lang="ru-RU" sz="1800" kern="1200" dirty="0" smtClean="0"/>
            <a:t>этап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Приём документов: заявление, портфолио, результаты ОГЭ</a:t>
          </a:r>
          <a:endParaRPr lang="ru-RU" sz="1800" kern="1200" dirty="0"/>
        </a:p>
      </dsp:txBody>
      <dsp:txXfrm>
        <a:off x="2287304" y="3008967"/>
        <a:ext cx="1899747" cy="1837627"/>
      </dsp:txXfrm>
    </dsp:sp>
    <dsp:sp modelId="{1D0C5343-DA8B-4CE5-9F59-7927FB145BE4}">
      <dsp:nvSpPr>
        <dsp:cNvPr id="0" name=""/>
        <dsp:cNvSpPr/>
      </dsp:nvSpPr>
      <dsp:spPr>
        <a:xfrm>
          <a:off x="2993445" y="2221652"/>
          <a:ext cx="487465" cy="4874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20B61F-6FBC-4086-8453-A9B9AA15C1A0}">
      <dsp:nvSpPr>
        <dsp:cNvPr id="0" name=""/>
        <dsp:cNvSpPr/>
      </dsp:nvSpPr>
      <dsp:spPr>
        <a:xfrm>
          <a:off x="4217019" y="96206"/>
          <a:ext cx="2048802" cy="1565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1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III</a:t>
          </a:r>
          <a:r>
            <a:rPr lang="ru-RU" sz="1800" kern="1200" dirty="0" smtClean="0"/>
            <a:t> этап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Собеседование с претендентами.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/>
        </a:p>
      </dsp:txBody>
      <dsp:txXfrm>
        <a:off x="4217019" y="96206"/>
        <a:ext cx="2048802" cy="1565036"/>
      </dsp:txXfrm>
    </dsp:sp>
    <dsp:sp modelId="{031E765D-8871-4221-9DE7-662BFD636FF3}">
      <dsp:nvSpPr>
        <dsp:cNvPr id="0" name=""/>
        <dsp:cNvSpPr/>
      </dsp:nvSpPr>
      <dsp:spPr>
        <a:xfrm>
          <a:off x="4997688" y="2097388"/>
          <a:ext cx="487465" cy="4874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B5C8FD-9A4A-49F8-8BBC-6462B7C49F56}">
      <dsp:nvSpPr>
        <dsp:cNvPr id="0" name=""/>
        <dsp:cNvSpPr/>
      </dsp:nvSpPr>
      <dsp:spPr>
        <a:xfrm>
          <a:off x="6295790" y="2924792"/>
          <a:ext cx="1638247" cy="1949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IV </a:t>
          </a:r>
          <a:r>
            <a:rPr lang="ru-RU" sz="1800" kern="1200" dirty="0" smtClean="0"/>
            <a:t>этап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Зачисление в «Газпром-класс»</a:t>
          </a:r>
          <a:endParaRPr lang="ru-RU" sz="18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900" kern="1200" dirty="0"/>
        </a:p>
      </dsp:txBody>
      <dsp:txXfrm>
        <a:off x="6295790" y="2924792"/>
        <a:ext cx="1638247" cy="1949861"/>
      </dsp:txXfrm>
    </dsp:sp>
    <dsp:sp modelId="{77C598FA-C3A1-41B9-AF89-24F2F890CE43}">
      <dsp:nvSpPr>
        <dsp:cNvPr id="0" name=""/>
        <dsp:cNvSpPr/>
      </dsp:nvSpPr>
      <dsp:spPr>
        <a:xfrm>
          <a:off x="6871181" y="2193594"/>
          <a:ext cx="487465" cy="4874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B7650F-58AE-4AC7-93B6-33BEED720218}" type="datetimeFigureOut">
              <a:rPr lang="ru-RU" smtClean="0"/>
              <a:t>13.07.2016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E9AB0-FC73-4CE8-99B6-22BE4AEA6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768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38915" name="Номер слайда 3"/>
          <p:cNvSpPr txBox="1">
            <a:spLocks noGrp="1"/>
          </p:cNvSpPr>
          <p:nvPr/>
        </p:nvSpPr>
        <p:spPr bwMode="auto">
          <a:xfrm>
            <a:off x="3883811" y="8684327"/>
            <a:ext cx="2972596" cy="458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084" tIns="48044" rIns="96084" bIns="48044" anchor="b"/>
          <a:lstStyle>
            <a:lvl1pPr algn="l" defTabSz="960438" eaLnBrk="0" hangingPunct="0">
              <a:lnSpc>
                <a:spcPts val="1400"/>
              </a:lnSpc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60438" eaLnBrk="0" hangingPunct="0">
              <a:lnSpc>
                <a:spcPts val="1400"/>
              </a:lnSpc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60438" eaLnBrk="0" hangingPunct="0">
              <a:lnSpc>
                <a:spcPts val="1400"/>
              </a:lnSpc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60438" eaLnBrk="0" hangingPunct="0">
              <a:lnSpc>
                <a:spcPts val="1400"/>
              </a:lnSpc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60438" eaLnBrk="0" hangingPunct="0">
              <a:lnSpc>
                <a:spcPts val="1400"/>
              </a:lnSpc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0438" eaLnBrk="0" fontAlgn="base" hangingPunct="0">
              <a:lnSpc>
                <a:spcPts val="1400"/>
              </a:lnSpc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0438" eaLnBrk="0" fontAlgn="base" hangingPunct="0">
              <a:lnSpc>
                <a:spcPts val="1400"/>
              </a:lnSpc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0438" eaLnBrk="0" fontAlgn="base" hangingPunct="0">
              <a:lnSpc>
                <a:spcPts val="1400"/>
              </a:lnSpc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0438" eaLnBrk="0" fontAlgn="base" hangingPunct="0">
              <a:lnSpc>
                <a:spcPts val="1400"/>
              </a:lnSpc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698C5DF7-2F47-4199-AD8F-2D7CB849E6DE}" type="slidenum">
              <a:rPr lang="ru-RU" altLang="ru-RU" smtClean="0">
                <a:solidFill>
                  <a:srgbClr val="000000"/>
                </a:solidFill>
              </a:rPr>
              <a:pPr algn="r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38916" name="Заметки 2"/>
          <p:cNvSpPr>
            <a:spLocks noGrp="1"/>
          </p:cNvSpPr>
          <p:nvPr>
            <p:ph type="body" idx="3"/>
          </p:nvPr>
        </p:nvSpPr>
        <p:spPr>
          <a:xfrm>
            <a:off x="197537" y="4343619"/>
            <a:ext cx="6415137" cy="451381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358775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altLang="ru-RU" sz="1600" smtClean="0"/>
              <a:t>Общество большое внимание уделяет вопросам привлечения , адаптации, профессионального становления и развития вновь принятой молодежи.</a:t>
            </a:r>
          </a:p>
        </p:txBody>
      </p:sp>
    </p:spTree>
    <p:extLst>
      <p:ext uri="{BB962C8B-B14F-4D97-AF65-F5344CB8AC3E}">
        <p14:creationId xmlns:p14="http://schemas.microsoft.com/office/powerpoint/2010/main" val="1561469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340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238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7/13/2016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084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1"/>
          <p:cNvSpPr>
            <a:spLocks noChangeArrowheads="1"/>
          </p:cNvSpPr>
          <p:nvPr userDrawn="1"/>
        </p:nvSpPr>
        <p:spPr bwMode="auto">
          <a:xfrm>
            <a:off x="0" y="1085850"/>
            <a:ext cx="12192000" cy="52244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9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9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9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9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9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500" b="0" smtClean="0">
              <a:solidFill>
                <a:srgbClr val="FFFFFF"/>
              </a:solidFill>
            </a:endParaRPr>
          </a:p>
        </p:txBody>
      </p:sp>
      <p:sp>
        <p:nvSpPr>
          <p:cNvPr id="12" name="Текст 9"/>
          <p:cNvSpPr>
            <a:spLocks noGrp="1"/>
          </p:cNvSpPr>
          <p:nvPr>
            <p:ph type="body" sz="quarter" idx="13"/>
          </p:nvPr>
        </p:nvSpPr>
        <p:spPr>
          <a:xfrm>
            <a:off x="2582336" y="3217872"/>
            <a:ext cx="9364133" cy="2568575"/>
          </a:xfrm>
        </p:spPr>
        <p:txBody>
          <a:bodyPr/>
          <a:lstStyle>
            <a:lvl1pPr>
              <a:defRPr sz="2600" b="1">
                <a:solidFill>
                  <a:schemeClr val="bg1"/>
                </a:solidFill>
                <a:latin typeface="+mj-lt"/>
              </a:defRPr>
            </a:lvl1pPr>
            <a:lvl2pPr>
              <a:defRPr sz="2600" b="1">
                <a:solidFill>
                  <a:schemeClr val="bg1"/>
                </a:solidFill>
                <a:latin typeface="+mj-lt"/>
              </a:defRPr>
            </a:lvl2pPr>
            <a:lvl3pPr>
              <a:defRPr sz="2600" b="1">
                <a:solidFill>
                  <a:schemeClr val="bg1"/>
                </a:solidFill>
                <a:latin typeface="+mj-lt"/>
              </a:defRPr>
            </a:lvl3pPr>
            <a:lvl4pPr>
              <a:defRPr sz="2600" b="1">
                <a:solidFill>
                  <a:schemeClr val="bg1"/>
                </a:solidFill>
                <a:latin typeface="+mj-lt"/>
              </a:defRPr>
            </a:lvl4pPr>
            <a:lvl5pPr>
              <a:defRPr sz="2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2"/>
          </p:nvPr>
        </p:nvSpPr>
        <p:spPr>
          <a:xfrm>
            <a:off x="2582336" y="1389064"/>
            <a:ext cx="9364133" cy="1298575"/>
          </a:xfrm>
        </p:spPr>
        <p:txBody>
          <a:bodyPr/>
          <a:lstStyle>
            <a:lvl1pPr>
              <a:defRPr sz="1800" b="0">
                <a:solidFill>
                  <a:schemeClr val="bg1"/>
                </a:solidFill>
                <a:latin typeface="+mj-lt"/>
              </a:defRPr>
            </a:lvl1pPr>
            <a:lvl2pPr>
              <a:defRPr sz="1800" b="0">
                <a:solidFill>
                  <a:schemeClr val="bg1"/>
                </a:solidFill>
                <a:latin typeface="+mj-lt"/>
              </a:defRPr>
            </a:lvl2pPr>
            <a:lvl3pPr>
              <a:defRPr sz="1800" b="0">
                <a:solidFill>
                  <a:schemeClr val="bg1"/>
                </a:solidFill>
                <a:latin typeface="+mj-lt"/>
              </a:defRPr>
            </a:lvl3pPr>
            <a:lvl4pPr>
              <a:defRPr sz="1800" b="0">
                <a:solidFill>
                  <a:schemeClr val="bg1"/>
                </a:solidFill>
                <a:latin typeface="+mj-lt"/>
              </a:defRPr>
            </a:lvl4pPr>
            <a:lvl5pPr>
              <a:defRPr sz="1800" b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О кадровой политике ОАО «Газпром»</a:t>
            </a: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617B7-F81C-4A40-9D89-CACEBDC6D06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998565"/>
      </p:ext>
    </p:extLst>
  </p:cSld>
  <p:clrMapOvr>
    <a:masterClrMapping/>
  </p:clrMapOvr>
  <p:transition spd="med" advTm="3000">
    <p:strips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за внимание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1"/>
          <p:cNvSpPr>
            <a:spLocks noChangeArrowheads="1"/>
          </p:cNvSpPr>
          <p:nvPr userDrawn="1"/>
        </p:nvSpPr>
        <p:spPr bwMode="auto">
          <a:xfrm>
            <a:off x="0" y="1085850"/>
            <a:ext cx="12192000" cy="52244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9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9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9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9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9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500" b="0" smtClean="0">
              <a:solidFill>
                <a:srgbClr val="FFFFFF"/>
              </a:solidFill>
            </a:endParaRPr>
          </a:p>
        </p:txBody>
      </p:sp>
      <p:sp>
        <p:nvSpPr>
          <p:cNvPr id="12" name="Текст 9"/>
          <p:cNvSpPr>
            <a:spLocks noGrp="1"/>
          </p:cNvSpPr>
          <p:nvPr>
            <p:ph type="body" sz="quarter" idx="13"/>
          </p:nvPr>
        </p:nvSpPr>
        <p:spPr>
          <a:xfrm>
            <a:off x="273051" y="3217863"/>
            <a:ext cx="11648016" cy="734937"/>
          </a:xfrm>
        </p:spPr>
        <p:txBody>
          <a:bodyPr/>
          <a:lstStyle>
            <a:lvl1pPr algn="ctr">
              <a:defRPr sz="2800" b="1" baseline="0">
                <a:solidFill>
                  <a:schemeClr val="bg1"/>
                </a:solidFill>
                <a:latin typeface="+mj-lt"/>
              </a:defRPr>
            </a:lvl1pPr>
            <a:lvl2pPr>
              <a:defRPr sz="2600" b="1">
                <a:solidFill>
                  <a:schemeClr val="bg1"/>
                </a:solidFill>
                <a:latin typeface="+mj-lt"/>
              </a:defRPr>
            </a:lvl2pPr>
            <a:lvl3pPr>
              <a:defRPr sz="2600" b="1">
                <a:solidFill>
                  <a:schemeClr val="bg1"/>
                </a:solidFill>
                <a:latin typeface="+mj-lt"/>
              </a:defRPr>
            </a:lvl3pPr>
            <a:lvl4pPr>
              <a:defRPr sz="2600" b="1">
                <a:solidFill>
                  <a:schemeClr val="bg1"/>
                </a:solidFill>
                <a:latin typeface="+mj-lt"/>
              </a:defRPr>
            </a:lvl4pPr>
            <a:lvl5pPr>
              <a:defRPr sz="2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  <a:endParaRPr lang="en-US" dirty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О кадровой политике ОАО «Газпром»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0F1C8-194A-4E75-8213-0CEDB852AAF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903328"/>
      </p:ext>
    </p:extLst>
  </p:cSld>
  <p:clrMapOvr>
    <a:masterClrMapping/>
  </p:clrMapOvr>
  <p:transition spd="med" advTm="3000">
    <p:strips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89251" y="1079506"/>
            <a:ext cx="9057216" cy="5249863"/>
          </a:xfrm>
        </p:spPr>
        <p:txBody>
          <a:bodyPr/>
          <a:lstStyle>
            <a:lvl1pPr marL="97200" indent="-457200">
              <a:buFont typeface="Arial" pitchFamily="34" charset="0"/>
              <a:buChar char="•"/>
              <a:defRPr>
                <a:solidFill>
                  <a:schemeClr val="accent4"/>
                </a:solidFill>
                <a:latin typeface="+mn-lt"/>
              </a:defRPr>
            </a:lvl1pPr>
            <a:lvl2pPr marL="742950" indent="-285750">
              <a:buFont typeface="Arial" pitchFamily="34" charset="0"/>
              <a:buChar char="•"/>
              <a:defRPr>
                <a:solidFill>
                  <a:schemeClr val="accent4"/>
                </a:solidFill>
                <a:latin typeface="+mn-lt"/>
              </a:defRPr>
            </a:lvl2pPr>
            <a:lvl3pPr marL="1143000" indent="-228600">
              <a:buFont typeface="Arial" pitchFamily="34" charset="0"/>
              <a:buChar char="•"/>
              <a:defRPr>
                <a:solidFill>
                  <a:schemeClr val="accent4"/>
                </a:solidFill>
                <a:latin typeface="+mn-lt"/>
              </a:defRPr>
            </a:lvl3pPr>
            <a:lvl4pPr marL="1600200" indent="-228600">
              <a:buFont typeface="Arial" pitchFamily="34" charset="0"/>
              <a:buChar char="•"/>
              <a:defRPr>
                <a:solidFill>
                  <a:schemeClr val="accent4"/>
                </a:solidFill>
                <a:latin typeface="+mn-lt"/>
              </a:defRPr>
            </a:lvl4pPr>
            <a:lvl5pPr marL="2057400" indent="-228600">
              <a:buFont typeface="Arial" pitchFamily="34" charset="0"/>
              <a:buChar char="•"/>
              <a:defRPr>
                <a:solidFill>
                  <a:schemeClr val="accent4"/>
                </a:solidFill>
                <a:latin typeface="+mn-lt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r>
              <a:rPr lang="en-US" dirty="0" smtClean="0"/>
              <a:t>,</a:t>
            </a:r>
            <a:endParaRPr lang="ru-RU" dirty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0" y="1066800"/>
            <a:ext cx="2582333" cy="52625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О кадровой политике ОАО «Газпром»</a:t>
            </a: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9DC93-B37D-4B75-8751-739ABE6C5F9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13003"/>
      </p:ext>
    </p:extLst>
  </p:cSld>
  <p:clrMapOvr>
    <a:masterClrMapping/>
  </p:clrMapOvr>
  <p:transition spd="med" advTm="3000">
    <p:strips dir="r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7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О кадровой политике ОАО «Газпром»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B4033-571B-4397-A45A-E3F42A44D1A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04174"/>
      </p:ext>
    </p:extLst>
  </p:cSld>
  <p:clrMapOvr>
    <a:masterClrMapping/>
  </p:clrMapOvr>
  <p:transition spd="med" advTm="3000">
    <p:strips dir="r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89984" y="1079501"/>
            <a:ext cx="5721600" cy="3895700"/>
          </a:xfrm>
        </p:spPr>
        <p:txBody>
          <a:bodyPr/>
          <a:lstStyle>
            <a:lvl1pPr marL="457200" indent="-457200">
              <a:buFont typeface="Arial" pitchFamily="34" charset="0"/>
              <a:buChar char="•"/>
              <a:defRPr sz="2800">
                <a:solidFill>
                  <a:schemeClr val="accent4"/>
                </a:solidFill>
              </a:defRPr>
            </a:lvl1pPr>
            <a:lvl2pPr marL="742950" indent="-285750">
              <a:buFont typeface="Arial" pitchFamily="34" charset="0"/>
              <a:buChar char="•"/>
              <a:defRPr sz="2400">
                <a:solidFill>
                  <a:schemeClr val="accent4"/>
                </a:solidFill>
              </a:defRPr>
            </a:lvl2pPr>
            <a:lvl3pPr marL="1143000" indent="-228600">
              <a:buFont typeface="Arial" pitchFamily="34" charset="0"/>
              <a:buChar char="•"/>
              <a:defRPr sz="2000">
                <a:solidFill>
                  <a:schemeClr val="accent4"/>
                </a:solidFill>
              </a:defRPr>
            </a:lvl3pPr>
            <a:lvl4pPr marL="1600200" indent="-228600">
              <a:buFont typeface="Arial" pitchFamily="34" charset="0"/>
              <a:buChar char="•"/>
              <a:defRPr sz="1800">
                <a:solidFill>
                  <a:schemeClr val="accent4"/>
                </a:solidFill>
              </a:defRPr>
            </a:lvl4pPr>
            <a:lvl5pPr marL="2057400" indent="-228600">
              <a:buFont typeface="Arial" pitchFamily="34" charset="0"/>
              <a:buChar char="•"/>
              <a:defRPr sz="1800">
                <a:solidFill>
                  <a:schemeClr val="accent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1" y="1079501"/>
            <a:ext cx="5723467" cy="3895200"/>
          </a:xfrm>
        </p:spPr>
        <p:txBody>
          <a:bodyPr/>
          <a:lstStyle>
            <a:lvl1pPr marL="457200" indent="-457200">
              <a:buFont typeface="Arial" pitchFamily="34" charset="0"/>
              <a:buChar char="•"/>
              <a:defRPr sz="2800">
                <a:solidFill>
                  <a:schemeClr val="accent4"/>
                </a:solidFill>
              </a:defRPr>
            </a:lvl1pPr>
            <a:lvl2pPr marL="742950" indent="-285750">
              <a:buFont typeface="Arial" pitchFamily="34" charset="0"/>
              <a:buChar char="•"/>
              <a:defRPr sz="2400">
                <a:solidFill>
                  <a:schemeClr val="accent4"/>
                </a:solidFill>
              </a:defRPr>
            </a:lvl2pPr>
            <a:lvl3pPr marL="1143000" indent="-228600">
              <a:buFont typeface="Arial" pitchFamily="34" charset="0"/>
              <a:buChar char="•"/>
              <a:defRPr sz="2000">
                <a:solidFill>
                  <a:schemeClr val="accent4"/>
                </a:solidFill>
              </a:defRPr>
            </a:lvl3pPr>
            <a:lvl4pPr marL="1600200" indent="-228600">
              <a:buFont typeface="Arial" pitchFamily="34" charset="0"/>
              <a:buChar char="•"/>
              <a:defRPr sz="1800">
                <a:solidFill>
                  <a:schemeClr val="accent4"/>
                </a:solidFill>
              </a:defRPr>
            </a:lvl4pPr>
            <a:lvl5pPr marL="2057400" indent="-228600">
              <a:buFont typeface="Arial" pitchFamily="34" charset="0"/>
              <a:buChar char="•"/>
              <a:defRPr sz="1800">
                <a:solidFill>
                  <a:schemeClr val="accent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/>
          </p:nvPr>
        </p:nvSpPr>
        <p:spPr>
          <a:xfrm>
            <a:off x="289984" y="4983163"/>
            <a:ext cx="5721600" cy="1346200"/>
          </a:xfrm>
        </p:spPr>
        <p:txBody>
          <a:bodyPr/>
          <a:lstStyle>
            <a:lvl1pPr marL="457200" indent="-457200">
              <a:buFont typeface="Arial" pitchFamily="34" charset="0"/>
              <a:buChar char="•"/>
              <a:defRPr>
                <a:solidFill>
                  <a:schemeClr val="accent4"/>
                </a:solidFill>
                <a:latin typeface="+mn-lt"/>
              </a:defRPr>
            </a:lvl1pPr>
            <a:lvl2pPr marL="742950" indent="-285750">
              <a:buFont typeface="Arial" pitchFamily="34" charset="0"/>
              <a:buChar char="•"/>
              <a:defRPr>
                <a:solidFill>
                  <a:schemeClr val="accent4"/>
                </a:solidFill>
                <a:latin typeface="+mn-lt"/>
              </a:defRPr>
            </a:lvl2pPr>
            <a:lvl3pPr marL="1143000" indent="-228600">
              <a:buFont typeface="Arial" pitchFamily="34" charset="0"/>
              <a:buChar char="•"/>
              <a:defRPr>
                <a:solidFill>
                  <a:schemeClr val="accent4"/>
                </a:solidFill>
                <a:latin typeface="+mn-lt"/>
              </a:defRPr>
            </a:lvl3pPr>
            <a:lvl4pPr marL="1600200" indent="-228600">
              <a:buFont typeface="Arial" pitchFamily="34" charset="0"/>
              <a:buChar char="•"/>
              <a:defRPr>
                <a:solidFill>
                  <a:schemeClr val="accent4"/>
                </a:solidFill>
                <a:latin typeface="+mn-lt"/>
              </a:defRPr>
            </a:lvl4pPr>
            <a:lvl5pPr marL="2057400" indent="-228600">
              <a:buFont typeface="Arial" pitchFamily="34" charset="0"/>
              <a:buChar char="•"/>
              <a:defRPr>
                <a:solidFill>
                  <a:schemeClr val="accent4"/>
                </a:solidFill>
                <a:latin typeface="+mn-lt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3"/>
          </p:nvPr>
        </p:nvSpPr>
        <p:spPr>
          <a:xfrm>
            <a:off x="6199467" y="4983163"/>
            <a:ext cx="5721600" cy="1346200"/>
          </a:xfrm>
        </p:spPr>
        <p:txBody>
          <a:bodyPr/>
          <a:lstStyle>
            <a:lvl1pPr marL="457200" indent="-457200">
              <a:buFont typeface="Arial" pitchFamily="34" charset="0"/>
              <a:buChar char="•"/>
              <a:defRPr>
                <a:solidFill>
                  <a:schemeClr val="accent4"/>
                </a:solidFill>
                <a:latin typeface="+mn-lt"/>
              </a:defRPr>
            </a:lvl1pPr>
            <a:lvl2pPr marL="742950" indent="-285750">
              <a:buFont typeface="Arial" pitchFamily="34" charset="0"/>
              <a:buChar char="•"/>
              <a:defRPr>
                <a:solidFill>
                  <a:schemeClr val="accent4"/>
                </a:solidFill>
                <a:latin typeface="+mn-lt"/>
              </a:defRPr>
            </a:lvl2pPr>
            <a:lvl3pPr marL="1143000" indent="-228600">
              <a:buFont typeface="Arial" pitchFamily="34" charset="0"/>
              <a:buChar char="•"/>
              <a:defRPr>
                <a:solidFill>
                  <a:schemeClr val="accent4"/>
                </a:solidFill>
                <a:latin typeface="+mn-lt"/>
              </a:defRPr>
            </a:lvl3pPr>
            <a:lvl4pPr marL="1600200" indent="-228600">
              <a:buFont typeface="Arial" pitchFamily="34" charset="0"/>
              <a:buChar char="•"/>
              <a:defRPr>
                <a:solidFill>
                  <a:schemeClr val="accent4"/>
                </a:solidFill>
                <a:latin typeface="+mn-lt"/>
              </a:defRPr>
            </a:lvl4pPr>
            <a:lvl5pPr marL="2057400" indent="-228600">
              <a:buFont typeface="Arial" pitchFamily="34" charset="0"/>
              <a:buChar char="•"/>
              <a:defRPr>
                <a:solidFill>
                  <a:schemeClr val="accent4"/>
                </a:solidFill>
                <a:latin typeface="+mn-lt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О кадровой политике ОАО «Газпром»</a:t>
            </a:r>
          </a:p>
        </p:txBody>
      </p:sp>
      <p:sp>
        <p:nvSpPr>
          <p:cNvPr id="10" name="Rectangle 19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9CC05-0A49-4F3A-A6B2-8A1C8CD74F7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337703"/>
      </p:ext>
    </p:extLst>
  </p:cSld>
  <p:clrMapOvr>
    <a:masterClrMapping/>
  </p:clrMapOvr>
  <p:transition spd="med" advTm="3000">
    <p:strips dir="r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2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42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О кадровой политике ОАО «Газпром»</a:t>
            </a:r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39EF4-CEBC-49DD-A3A0-1075DB582A6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337520"/>
      </p:ext>
    </p:extLst>
  </p:cSld>
  <p:clrMapOvr>
    <a:masterClrMapping/>
  </p:clrMapOvr>
  <p:transition spd="med" advTm="3000">
    <p:strips dir="r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О кадровой политике ОАО «Газпром»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9BF51-E636-479E-A5C5-0D31E0F8ED2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829683"/>
      </p:ext>
    </p:extLst>
  </p:cSld>
  <p:clrMapOvr>
    <a:masterClrMapping/>
  </p:clrMapOvr>
  <p:transition spd="med" advTm="3000">
    <p:strips dir="r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Таблица 5"/>
          <p:cNvSpPr>
            <a:spLocks noGrp="1"/>
          </p:cNvSpPr>
          <p:nvPr>
            <p:ph type="tbl" sz="quarter" idx="12"/>
          </p:nvPr>
        </p:nvSpPr>
        <p:spPr>
          <a:xfrm>
            <a:off x="289985" y="1355725"/>
            <a:ext cx="11631083" cy="4706938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О кадровой политике ОАО «Газпром»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6BAE3-C3FA-4934-A682-5D2844D3983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872701"/>
      </p:ext>
    </p:extLst>
  </p:cSld>
  <p:clrMapOvr>
    <a:masterClrMapping/>
  </p:clrMapOvr>
  <p:transition spd="med" advTm="3000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6862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О кадровой политике ОАО «Газпром»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BD377-A2AE-4AFF-B5E8-BE10A6D28C7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125653"/>
      </p:ext>
    </p:extLst>
  </p:cSld>
  <p:clrMapOvr>
    <a:masterClrMapping/>
  </p:clrMapOvr>
  <p:transition spd="med" advTm="3000">
    <p:strips dir="r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О кадровой политике ОАО «Газпром»</a:t>
            </a: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C83EA-5805-429E-BC30-0685484708D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519522"/>
      </p:ext>
    </p:extLst>
  </p:cSld>
  <p:clrMapOvr>
    <a:masterClrMapping/>
  </p:clrMapOvr>
  <p:transition spd="med" advTm="3000">
    <p:strips dir="r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73051" y="1355735"/>
            <a:ext cx="11648016" cy="17114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9985" y="3067212"/>
            <a:ext cx="11631083" cy="299546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О кадровой политике ОАО «Газпром»</a:t>
            </a: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BFB60-6F11-4F3B-9AA5-C6FE91B454D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67478"/>
      </p:ext>
    </p:extLst>
  </p:cSld>
  <p:clrMapOvr>
    <a:masterClrMapping/>
  </p:clrMapOvr>
  <p:transition spd="med" advTm="3000">
    <p:strips dir="r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73051" y="4372279"/>
            <a:ext cx="11648016" cy="16904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9985" y="1355735"/>
            <a:ext cx="11631083" cy="30164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О кадровой политике ОАО «Газпром»</a:t>
            </a: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85CA0-37E8-489C-BA53-6B29869CE70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894932"/>
      </p:ext>
    </p:extLst>
  </p:cSld>
  <p:clrMapOvr>
    <a:masterClrMapping/>
  </p:clrMapOvr>
  <p:transition spd="med" advTm="3000">
    <p:strips dir="r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О кадровой политике ОАО «Газпром»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3FBA8-81FD-4B42-A1EB-9870FF883CD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531565"/>
      </p:ext>
    </p:extLst>
  </p:cSld>
  <p:clrMapOvr>
    <a:masterClrMapping/>
  </p:clrMapOvr>
  <p:transition spd="med" advTm="3000">
    <p:strips dir="r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8"/>
            <a:ext cx="3048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8"/>
            <a:ext cx="89408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О кадровой политике ОАО «Газпром»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DCE73-83BF-42FB-820F-B3D25AC9587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025370"/>
      </p:ext>
    </p:extLst>
  </p:cSld>
  <p:clrMapOvr>
    <a:masterClrMapping/>
  </p:clrMapOvr>
  <p:transition spd="med" advTm="3000">
    <p:strips dir="r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8668" y="0"/>
            <a:ext cx="9313333" cy="10096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0" y="1079508"/>
            <a:ext cx="5994400" cy="15287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079500"/>
            <a:ext cx="5994400" cy="6873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1919295"/>
            <a:ext cx="5994400" cy="6889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О кадровой политике ОАО «Газпром»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28DDB-AA76-46D2-8D10-0E256D7611A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257929"/>
      </p:ext>
    </p:extLst>
  </p:cSld>
  <p:clrMapOvr>
    <a:masterClrMapping/>
  </p:clrMapOvr>
  <p:transition spd="med" advTm="3000">
    <p:strips dir="r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О кадровой политике ОАО «Газпром»</a:t>
            </a:r>
            <a:endParaRPr lang="ru-RU" sz="1400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C8B4F-EB27-428C-9E75-4C6256CCCD0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785483"/>
      </p:ext>
    </p:extLst>
  </p:cSld>
  <p:clrMapOvr>
    <a:masterClrMapping/>
  </p:clrMapOvr>
  <p:transition spd="med" advTm="3000">
    <p:strips dir="r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9251" y="0"/>
            <a:ext cx="9031816" cy="1016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289985" y="1079508"/>
            <a:ext cx="11631083" cy="15287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О кадровой политике ОАО «Газпром»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E8641-2850-4423-AF31-A3EE556B47C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286872"/>
      </p:ext>
    </p:extLst>
  </p:cSld>
  <p:clrMapOvr>
    <a:masterClrMapping/>
  </p:clrMapOvr>
  <p:transition spd="med" advTm="3000">
    <p:strips dir="r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9251" y="0"/>
            <a:ext cx="9031816" cy="1016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9985" y="1079508"/>
            <a:ext cx="11631083" cy="15287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О кадровой политике ОАО «Газпром»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9B116-085A-4F48-8FCA-6B4E5464E8C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291517"/>
      </p:ext>
    </p:extLst>
  </p:cSld>
  <p:clrMapOvr>
    <a:masterClrMapping/>
  </p:clrMapOvr>
  <p:transition spd="med" advTm="3000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7/13/2016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243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58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988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258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302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466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914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7/13/2016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7800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"/>
          <p:cNvGrpSpPr>
            <a:grpSpLocks/>
          </p:cNvGrpSpPr>
          <p:nvPr/>
        </p:nvGrpSpPr>
        <p:grpSpPr bwMode="auto">
          <a:xfrm>
            <a:off x="0" y="6318250"/>
            <a:ext cx="12192000" cy="539750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7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900" b="1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900" b="1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900" b="1"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900" b="1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900" b="1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500" b="0" smtClean="0">
                <a:solidFill>
                  <a:srgbClr val="FFFFFF"/>
                </a:solidFill>
              </a:endParaRPr>
            </a:p>
          </p:txBody>
        </p:sp>
        <p:sp>
          <p:nvSpPr>
            <p:cNvPr id="1038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900" b="1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900" b="1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900" b="1"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900" b="1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900" b="1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500" b="0" smtClean="0">
                <a:solidFill>
                  <a:srgbClr val="FFFFFF"/>
                </a:solidFill>
              </a:endParaRPr>
            </a:p>
          </p:txBody>
        </p:sp>
        <p:sp>
          <p:nvSpPr>
            <p:cNvPr id="1039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z="900" b="1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027" name="Rectangle 7"/>
          <p:cNvSpPr>
            <a:spLocks noChangeArrowheads="1"/>
          </p:cNvSpPr>
          <p:nvPr/>
        </p:nvSpPr>
        <p:spPr bwMode="auto">
          <a:xfrm>
            <a:off x="0" y="0"/>
            <a:ext cx="2582333" cy="10795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9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9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9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9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9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500" b="0" smtClean="0">
              <a:solidFill>
                <a:srgbClr val="FFFFFF"/>
              </a:solidFill>
            </a:endParaRPr>
          </a:p>
        </p:txBody>
      </p:sp>
      <p:sp>
        <p:nvSpPr>
          <p:cNvPr id="1028" name="Rectangle 8"/>
          <p:cNvSpPr>
            <a:spLocks noChangeArrowheads="1"/>
          </p:cNvSpPr>
          <p:nvPr/>
        </p:nvSpPr>
        <p:spPr bwMode="auto">
          <a:xfrm>
            <a:off x="2590800" y="0"/>
            <a:ext cx="96012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 sz="900" b="1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900" b="1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900" b="1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900" b="1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900" b="1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500" b="0" smtClean="0">
              <a:solidFill>
                <a:srgbClr val="FFFFFF"/>
              </a:solidFill>
            </a:endParaRPr>
          </a:p>
        </p:txBody>
      </p:sp>
      <p:sp>
        <p:nvSpPr>
          <p:cNvPr id="1029" name="Line 9"/>
          <p:cNvSpPr>
            <a:spLocks noChangeShapeType="1"/>
          </p:cNvSpPr>
          <p:nvPr/>
        </p:nvSpPr>
        <p:spPr bwMode="auto">
          <a:xfrm>
            <a:off x="2582333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900" b="1" smtClean="0">
              <a:solidFill>
                <a:srgbClr val="FFFFFF"/>
              </a:solidFill>
            </a:endParaRPr>
          </a:p>
        </p:txBody>
      </p:sp>
      <p:sp>
        <p:nvSpPr>
          <p:cNvPr id="103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889251" y="0"/>
            <a:ext cx="9031816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9628" y="6362700"/>
            <a:ext cx="8189383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lnSpc>
                <a:spcPts val="1800"/>
              </a:lnSpc>
              <a:defRPr sz="1900" b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solidFill>
                  <a:srgbClr val="FFFFFF"/>
                </a:solidFill>
              </a:rPr>
              <a:t>О кадровой политике ОАО «Газпром»</a:t>
            </a:r>
          </a:p>
        </p:txBody>
      </p:sp>
      <p:sp>
        <p:nvSpPr>
          <p:cNvPr id="1032" name="Line 14"/>
          <p:cNvSpPr>
            <a:spLocks noChangeShapeType="1"/>
          </p:cNvSpPr>
          <p:nvPr/>
        </p:nvSpPr>
        <p:spPr bwMode="auto">
          <a:xfrm>
            <a:off x="0" y="6315075"/>
            <a:ext cx="12192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900" b="1" smtClean="0">
              <a:solidFill>
                <a:srgbClr val="FFFFFF"/>
              </a:solidFill>
            </a:endParaRPr>
          </a:p>
        </p:txBody>
      </p:sp>
      <p:sp>
        <p:nvSpPr>
          <p:cNvPr id="399379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73051" y="6362700"/>
            <a:ext cx="1983316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600" b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5D4CB22-3F62-4CA2-89AE-60A1274AE662}" type="slidenum">
              <a:rPr lang="ru-RU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9985" y="1079508"/>
            <a:ext cx="1163108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  <a:endParaRPr lang="en-US" altLang="ru-RU" smtClean="0"/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1079500"/>
            <a:ext cx="12192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900" b="1" smtClean="0">
              <a:solidFill>
                <a:srgbClr val="FFFFFF"/>
              </a:solidFill>
            </a:endParaRPr>
          </a:p>
        </p:txBody>
      </p:sp>
      <p:pic>
        <p:nvPicPr>
          <p:cNvPr id="1036" name="Рисунок 1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84" y="212725"/>
            <a:ext cx="2012949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74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</p:sldLayoutIdLst>
  <p:transition spd="med" advTm="3000">
    <p:strips dir="rd"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Font typeface="Arial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err="1" smtClean="0"/>
              <a:t>Профориентационный</a:t>
            </a:r>
            <a:r>
              <a:rPr lang="ru-RU" b="1" dirty="0" smtClean="0"/>
              <a:t> проект «</a:t>
            </a:r>
            <a:r>
              <a:rPr lang="ru-RU" b="1" dirty="0" err="1" smtClean="0"/>
              <a:t>газпром</a:t>
            </a:r>
            <a:r>
              <a:rPr lang="ru-RU" b="1" dirty="0" smtClean="0"/>
              <a:t>- класс»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Муниципальное общеобразовательное учреждение </a:t>
            </a:r>
          </a:p>
          <a:p>
            <a:r>
              <a:rPr lang="ru-RU" sz="2400" dirty="0" smtClean="0"/>
              <a:t>средняя общеобразовательная школа с углублённым изучением отдельных предметов №53</a:t>
            </a:r>
          </a:p>
          <a:p>
            <a:r>
              <a:rPr lang="ru-RU" sz="2400" dirty="0" smtClean="0"/>
              <a:t>ООО «</a:t>
            </a:r>
            <a:r>
              <a:rPr lang="ru-RU" sz="2400" dirty="0"/>
              <a:t>Г</a:t>
            </a:r>
            <a:r>
              <a:rPr lang="ru-RU" sz="2400" dirty="0" smtClean="0"/>
              <a:t>азпром </a:t>
            </a:r>
            <a:r>
              <a:rPr lang="ru-RU" sz="2400" dirty="0" err="1" smtClean="0"/>
              <a:t>трансгаз</a:t>
            </a:r>
            <a:r>
              <a:rPr lang="ru-RU" sz="2400" dirty="0" smtClean="0"/>
              <a:t> </a:t>
            </a:r>
            <a:r>
              <a:rPr lang="ru-RU" sz="2400" dirty="0"/>
              <a:t>Е</a:t>
            </a:r>
            <a:r>
              <a:rPr lang="ru-RU" sz="2400" dirty="0" smtClean="0"/>
              <a:t>катеринбург»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62019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641092" cy="990832"/>
          </a:xfrm>
        </p:spPr>
        <p:txBody>
          <a:bodyPr>
            <a:normAutofit fontScale="90000"/>
          </a:bodyPr>
          <a:lstStyle/>
          <a:p>
            <a:r>
              <a:rPr lang="ru-RU" b="1" dirty="0" err="1" smtClean="0"/>
              <a:t>Профориентационный</a:t>
            </a:r>
            <a:r>
              <a:rPr lang="ru-RU" b="1" dirty="0" smtClean="0"/>
              <a:t> компонент 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7732784"/>
              </p:ext>
            </p:extLst>
          </p:nvPr>
        </p:nvGraphicFramePr>
        <p:xfrm>
          <a:off x="115912" y="1365161"/>
          <a:ext cx="11977350" cy="5492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568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Порядок формирования классов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8904361"/>
              </p:ext>
            </p:extLst>
          </p:nvPr>
        </p:nvGraphicFramePr>
        <p:xfrm>
          <a:off x="180303" y="1829573"/>
          <a:ext cx="8822029" cy="4874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002332" y="2382591"/>
            <a:ext cx="30608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Критерии отбора: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/>
              <a:t>рейтинг сдачи ОГЭ по  следующим предметам: математика, 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     физика или химия;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/>
              <a:t>средний балл аттестата – не ниже 4,0;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/>
              <a:t>Портфолио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24321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Материально-техническое и кадровое обеспечение проекта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563672" y="1931830"/>
            <a:ext cx="66283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400" dirty="0"/>
              <a:t>К</a:t>
            </a:r>
            <a:r>
              <a:rPr lang="ru-RU" sz="2400" dirty="0" smtClean="0"/>
              <a:t>омплектование </a:t>
            </a:r>
            <a:r>
              <a:rPr lang="ru-RU" sz="2400" dirty="0"/>
              <a:t>дополнительным оборудованием, </a:t>
            </a:r>
            <a:r>
              <a:rPr lang="ru-RU" sz="2400" dirty="0" smtClean="0"/>
              <a:t>современными средствами обучения, необходимыми  для углубленного изучения предметов.</a:t>
            </a:r>
          </a:p>
          <a:p>
            <a:pPr marL="285750" indent="-285750">
              <a:buFontTx/>
              <a:buChar char="-"/>
            </a:pPr>
            <a:r>
              <a:rPr lang="ru-RU" sz="2400" dirty="0" smtClean="0"/>
              <a:t>Создание информационных  </a:t>
            </a:r>
            <a:r>
              <a:rPr lang="ru-RU" sz="2400" dirty="0"/>
              <a:t>и </a:t>
            </a:r>
            <a:r>
              <a:rPr lang="ru-RU" sz="2400" dirty="0" smtClean="0"/>
              <a:t>медиа-стендов.</a:t>
            </a:r>
            <a:endParaRPr lang="ru-RU" sz="2400" dirty="0"/>
          </a:p>
          <a:p>
            <a:pPr marL="342900" indent="-342900">
              <a:buFontTx/>
              <a:buChar char="-"/>
            </a:pPr>
            <a:r>
              <a:rPr lang="ru-RU" sz="2400" dirty="0" smtClean="0"/>
              <a:t>Поддержка внешкольных  развивающих,  спортивных, досуговых  </a:t>
            </a:r>
            <a:r>
              <a:rPr lang="ru-RU" sz="2400" dirty="0"/>
              <a:t>и </a:t>
            </a:r>
            <a:r>
              <a:rPr lang="ru-RU" sz="2400" dirty="0" smtClean="0"/>
              <a:t>других мероприятий (в соответствии с планом мероприятий).</a:t>
            </a:r>
          </a:p>
          <a:p>
            <a:pPr marL="342900" indent="-342900">
              <a:buFontTx/>
              <a:buChar char="-"/>
            </a:pPr>
            <a:r>
              <a:rPr lang="ru-RU" sz="2400" dirty="0" smtClean="0"/>
              <a:t>Приобретение </a:t>
            </a:r>
            <a:r>
              <a:rPr lang="ru-RU" sz="2400" dirty="0"/>
              <a:t>канцелярских принадлежностей, </a:t>
            </a:r>
            <a:r>
              <a:rPr lang="ru-RU" sz="2400" dirty="0" smtClean="0"/>
              <a:t> формы</a:t>
            </a:r>
            <a:r>
              <a:rPr lang="ru-RU" sz="2400" dirty="0"/>
              <a:t> </a:t>
            </a:r>
            <a:r>
              <a:rPr lang="ru-RU" sz="2400" dirty="0" smtClean="0"/>
              <a:t>и  иных </a:t>
            </a:r>
            <a:r>
              <a:rPr lang="ru-RU" sz="2400" dirty="0"/>
              <a:t>предметов с </a:t>
            </a:r>
            <a:r>
              <a:rPr lang="ru-RU" sz="2400" dirty="0" smtClean="0"/>
              <a:t>атрибутикой проекта.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80304" y="5653825"/>
            <a:ext cx="4237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Дизайн-проект учебного кабинета МАОУ СОШ №53</a:t>
            </a:r>
            <a:endParaRPr lang="ru-RU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539" y="240964"/>
            <a:ext cx="1342338" cy="151142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7168"/>
            <a:ext cx="3236554" cy="271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210" y="1861941"/>
            <a:ext cx="3258664" cy="2150454"/>
          </a:xfrm>
        </p:spPr>
      </p:pic>
    </p:spTree>
    <p:extLst>
      <p:ext uri="{BB962C8B-B14F-4D97-AF65-F5344CB8AC3E}">
        <p14:creationId xmlns:p14="http://schemas.microsoft.com/office/powerpoint/2010/main" val="428935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Преимущества участников проекта</a:t>
            </a:r>
            <a:endParaRPr lang="ru-RU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Направление на целевое обучение в ВУЗах-партнёрах, присвоение статуса «целевой студент» </a:t>
            </a:r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2856001"/>
            <a:ext cx="4756150" cy="3166885"/>
          </a:xfr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Трудоустройство в структурные подразделения  ООО «Газпром </a:t>
            </a:r>
            <a:r>
              <a:rPr lang="ru-RU" dirty="0" err="1" smtClean="0"/>
              <a:t>трансгаз</a:t>
            </a:r>
            <a:r>
              <a:rPr lang="ru-RU" dirty="0" smtClean="0"/>
              <a:t> Екатеринбург»</a:t>
            </a:r>
            <a:endParaRPr lang="ru-RU" dirty="0"/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5"/>
          <a:stretch/>
        </p:blipFill>
        <p:spPr>
          <a:xfrm>
            <a:off x="6218059" y="2820473"/>
            <a:ext cx="5346780" cy="3139429"/>
          </a:xfrm>
        </p:spPr>
      </p:pic>
    </p:spTree>
    <p:extLst>
      <p:ext uri="{BB962C8B-B14F-4D97-AF65-F5344CB8AC3E}">
        <p14:creationId xmlns:p14="http://schemas.microsoft.com/office/powerpoint/2010/main" val="388406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Ожидаемые результаты школьного этапа проекта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6670" y="2011679"/>
            <a:ext cx="11037195" cy="4479273"/>
          </a:xfrm>
        </p:spPr>
        <p:txBody>
          <a:bodyPr>
            <a:normAutofit lnSpcReduction="10000"/>
          </a:bodyPr>
          <a:lstStyle/>
          <a:p>
            <a:pPr lvl="0"/>
            <a:r>
              <a:rPr lang="ru-RU" dirty="0" smtClean="0"/>
              <a:t>Полная информированность выпускника школы  об  инженерных профессиях, востребованных на предприятиях  ООО «Газпром  </a:t>
            </a:r>
            <a:r>
              <a:rPr lang="ru-RU" dirty="0" err="1" smtClean="0"/>
              <a:t>трансгаз</a:t>
            </a:r>
            <a:r>
              <a:rPr lang="ru-RU" dirty="0" smtClean="0"/>
              <a:t> Екатеринбург»;</a:t>
            </a:r>
            <a:endParaRPr lang="ru-RU" dirty="0"/>
          </a:p>
          <a:p>
            <a:pPr lvl="0"/>
            <a:r>
              <a:rPr lang="ru-RU" smtClean="0"/>
              <a:t>Сформированная  </a:t>
            </a:r>
            <a:r>
              <a:rPr lang="ru-RU" dirty="0" smtClean="0"/>
              <a:t>потребность </a:t>
            </a:r>
            <a:r>
              <a:rPr lang="ru-RU" dirty="0"/>
              <a:t>в обоснованном выборе </a:t>
            </a:r>
            <a:r>
              <a:rPr lang="ru-RU" dirty="0" smtClean="0"/>
              <a:t> профессии  инженера;</a:t>
            </a:r>
            <a:endParaRPr lang="ru-RU" dirty="0"/>
          </a:p>
          <a:p>
            <a:pPr lvl="0"/>
            <a:r>
              <a:rPr lang="ru-RU" dirty="0"/>
              <a:t>У</a:t>
            </a:r>
            <a:r>
              <a:rPr lang="ru-RU" dirty="0" smtClean="0"/>
              <a:t>веренность выпускника  </a:t>
            </a:r>
            <a:r>
              <a:rPr lang="ru-RU" dirty="0"/>
              <a:t>в социальной значимости </a:t>
            </a:r>
            <a:r>
              <a:rPr lang="ru-RU" dirty="0" smtClean="0"/>
              <a:t> и ценности инженерного труда;</a:t>
            </a:r>
            <a:endParaRPr lang="ru-RU" dirty="0"/>
          </a:p>
          <a:p>
            <a:r>
              <a:rPr lang="ru-RU" dirty="0"/>
              <a:t>Н</a:t>
            </a:r>
            <a:r>
              <a:rPr lang="ru-RU" dirty="0" smtClean="0"/>
              <a:t>аличие </a:t>
            </a:r>
            <a:r>
              <a:rPr lang="ru-RU" dirty="0"/>
              <a:t>у </a:t>
            </a:r>
            <a:r>
              <a:rPr lang="ru-RU" dirty="0" smtClean="0"/>
              <a:t>выпускника  </a:t>
            </a:r>
            <a:r>
              <a:rPr lang="ru-RU" dirty="0"/>
              <a:t>обоснованного </a:t>
            </a:r>
            <a:r>
              <a:rPr lang="ru-RU" dirty="0" smtClean="0"/>
              <a:t> плана  дальнейшего профессионального самоопределения;</a:t>
            </a:r>
          </a:p>
          <a:p>
            <a:r>
              <a:rPr lang="ru-RU" dirty="0" smtClean="0"/>
              <a:t>Повышение качества образования выпускников, в т. ч. по  предметам углублённого уровня;</a:t>
            </a:r>
          </a:p>
          <a:p>
            <a:r>
              <a:rPr lang="ru-RU" dirty="0" smtClean="0"/>
              <a:t>Рост доли обучающихся-победителей и призеров предметных олимпиад;</a:t>
            </a:r>
          </a:p>
          <a:p>
            <a:r>
              <a:rPr lang="ru-RU" dirty="0" smtClean="0"/>
              <a:t> Поступление не менее 70% выпускников Газпром- </a:t>
            </a:r>
            <a:r>
              <a:rPr lang="ru-RU" dirty="0"/>
              <a:t>класса в </a:t>
            </a:r>
            <a:r>
              <a:rPr lang="ru-RU" dirty="0" smtClean="0"/>
              <a:t>профильные  </a:t>
            </a:r>
            <a:r>
              <a:rPr lang="ru-RU" dirty="0"/>
              <a:t>учебные </a:t>
            </a:r>
            <a:r>
              <a:rPr lang="ru-RU" dirty="0" smtClean="0"/>
              <a:t>заведения.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9370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Профильные направления обучения в  </a:t>
            </a:r>
            <a:r>
              <a:rPr lang="ru-RU" dirty="0" err="1" smtClean="0"/>
              <a:t>ВУЗ</a:t>
            </a:r>
            <a:r>
              <a:rPr lang="ru-RU" sz="2800" dirty="0" err="1"/>
              <a:t>а</a:t>
            </a:r>
            <a:r>
              <a:rPr lang="ru-RU" sz="2800" dirty="0" err="1" smtClean="0"/>
              <a:t>Х</a:t>
            </a:r>
            <a:r>
              <a:rPr lang="ru-RU" dirty="0" smtClean="0"/>
              <a:t>-партнерах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02" y="1815920"/>
            <a:ext cx="11697166" cy="5042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Буфер обмена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68" y="532614"/>
            <a:ext cx="2143177" cy="884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459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Прикладная подготовка </a:t>
            </a:r>
            <a:br>
              <a:rPr lang="ru-RU" dirty="0" smtClean="0"/>
            </a:br>
            <a:r>
              <a:rPr lang="ru-RU" dirty="0" smtClean="0"/>
              <a:t>«целевых студентов»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2400" b="1" dirty="0"/>
              <a:t>Прохождение на протяжении всего обучения практик: ознакомительной, производственной, преддипломной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2400" b="1" dirty="0"/>
              <a:t>Адаптационные семинары для «целевых студентов»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2400" b="1" dirty="0"/>
              <a:t>Участие  «целевых студентов»  в  научно-технических конференциях молодых специалистов                ООО «Газпром </a:t>
            </a:r>
            <a:r>
              <a:rPr lang="ru-RU" altLang="ru-RU" sz="2400" b="1" dirty="0" err="1"/>
              <a:t>трансгаз</a:t>
            </a:r>
            <a:r>
              <a:rPr lang="ru-RU" altLang="ru-RU" sz="2400" b="1" dirty="0"/>
              <a:t> Екатеринбург»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2400" b="1" dirty="0"/>
              <a:t>Обучение студентов  рабочим профессиям в рамках получаемой специальности параллельно с получением высшего профессионального образования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2400" b="1" dirty="0"/>
              <a:t>При успешном обучении - выплата стипендии Общества, участие в конкурсе на получение стипендии ПАО «Газпром».</a:t>
            </a:r>
          </a:p>
          <a:p>
            <a:endParaRPr lang="ru-RU" dirty="0"/>
          </a:p>
        </p:txBody>
      </p:sp>
      <p:pic>
        <p:nvPicPr>
          <p:cNvPr id="4" name="Picture 4" descr="Буфер обмена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9" y="425012"/>
            <a:ext cx="2582333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52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Послевузовский этап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318" y="2113263"/>
            <a:ext cx="6214493" cy="4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67429" y="1931831"/>
            <a:ext cx="5821248" cy="477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6000" tIns="0" rIns="216000" bIns="0" anchor="ctr"/>
          <a:lstStyle/>
          <a:p>
            <a:pPr marL="342900" indent="-342900" defTabSz="914400">
              <a:buFont typeface="Wingdings" panose="05000000000000000000" pitchFamily="2" charset="2"/>
              <a:buChar char="Ø"/>
              <a:tabLst>
                <a:tab pos="355600" algn="l"/>
              </a:tabLst>
              <a:defRPr/>
            </a:pPr>
            <a:endParaRPr lang="ru-RU" altLang="ru-RU" sz="2000" dirty="0" smtClean="0">
              <a:solidFill>
                <a:srgbClr val="00B0F0"/>
              </a:solidFill>
              <a:latin typeface="Calibri"/>
            </a:endParaRPr>
          </a:p>
          <a:p>
            <a:pPr defTabSz="914400">
              <a:tabLst>
                <a:tab pos="355600" algn="l"/>
              </a:tabLst>
              <a:defRPr/>
            </a:pPr>
            <a:endParaRPr lang="ru-RU" altLang="ru-RU" sz="2000" b="1" dirty="0" smtClean="0">
              <a:solidFill>
                <a:srgbClr val="0E8BD8"/>
              </a:solidFill>
              <a:latin typeface="Calibri"/>
            </a:endParaRPr>
          </a:p>
          <a:p>
            <a:pPr marL="342900" indent="-342900" defTabSz="914400">
              <a:buFont typeface="Wingdings" panose="05000000000000000000" pitchFamily="2" charset="2"/>
              <a:buChar char="Ø"/>
              <a:tabLst>
                <a:tab pos="355600" algn="l"/>
              </a:tabLst>
              <a:defRPr/>
            </a:pPr>
            <a:r>
              <a:rPr lang="ru-RU" altLang="ru-RU" sz="2000" b="1" dirty="0">
                <a:latin typeface="Calibri"/>
              </a:rPr>
              <a:t> </a:t>
            </a:r>
            <a:r>
              <a:rPr lang="ru-RU" altLang="ru-RU" sz="2400" b="1" dirty="0" smtClean="0">
                <a:latin typeface="Calibri"/>
              </a:rPr>
              <a:t>Более  </a:t>
            </a:r>
            <a:r>
              <a:rPr lang="ru-RU" altLang="ru-RU" sz="2400" b="1" dirty="0">
                <a:latin typeface="Calibri"/>
              </a:rPr>
              <a:t>8500 км газопроводов</a:t>
            </a:r>
          </a:p>
          <a:p>
            <a:pPr marL="342900" indent="-342900" defTabSz="914400">
              <a:buFont typeface="Wingdings" panose="05000000000000000000" pitchFamily="2" charset="2"/>
              <a:buChar char="Ø"/>
              <a:tabLst>
                <a:tab pos="355600" algn="l"/>
              </a:tabLst>
              <a:defRPr/>
            </a:pPr>
            <a:r>
              <a:rPr lang="ru-RU" altLang="ru-RU" sz="2400" b="1" dirty="0" smtClean="0">
                <a:latin typeface="Calibri"/>
              </a:rPr>
              <a:t> </a:t>
            </a:r>
            <a:r>
              <a:rPr lang="ru-RU" altLang="ru-RU" sz="2400" b="1" dirty="0">
                <a:latin typeface="Calibri"/>
              </a:rPr>
              <a:t>13 компрессорных станций</a:t>
            </a:r>
          </a:p>
          <a:p>
            <a:pPr marL="342900" indent="-342900" defTabSz="914400">
              <a:buFont typeface="Wingdings" panose="05000000000000000000" pitchFamily="2" charset="2"/>
              <a:buChar char="Ø"/>
              <a:tabLst>
                <a:tab pos="355600" algn="l"/>
              </a:tabLst>
              <a:defRPr/>
            </a:pPr>
            <a:r>
              <a:rPr lang="ru-RU" altLang="ru-RU" sz="2400" b="1" dirty="0" smtClean="0">
                <a:latin typeface="Calibri"/>
              </a:rPr>
              <a:t> </a:t>
            </a:r>
            <a:r>
              <a:rPr lang="ru-RU" altLang="ru-RU" sz="2400" b="1" dirty="0">
                <a:latin typeface="Calibri"/>
              </a:rPr>
              <a:t>31 </a:t>
            </a:r>
            <a:r>
              <a:rPr lang="ru-RU" altLang="ru-RU" sz="2400" b="1" dirty="0" smtClean="0">
                <a:latin typeface="Calibri"/>
              </a:rPr>
              <a:t>автомобильная газонаполнительная компрессорная станция  (АГНКС)</a:t>
            </a:r>
            <a:endParaRPr lang="ru-RU" altLang="ru-RU" sz="2400" b="1" dirty="0">
              <a:latin typeface="Calibri"/>
            </a:endParaRPr>
          </a:p>
          <a:p>
            <a:pPr marL="342900" indent="-342900" defTabSz="914400">
              <a:buFont typeface="Wingdings" panose="05000000000000000000" pitchFamily="2" charset="2"/>
              <a:buChar char="Ø"/>
              <a:tabLst>
                <a:tab pos="355600" algn="l"/>
              </a:tabLst>
              <a:defRPr/>
            </a:pPr>
            <a:r>
              <a:rPr lang="ru-RU" altLang="ru-RU" sz="2400" b="1" dirty="0" smtClean="0">
                <a:latin typeface="Calibri"/>
              </a:rPr>
              <a:t> </a:t>
            </a:r>
            <a:r>
              <a:rPr lang="ru-RU" altLang="ru-RU" sz="2400" b="1" dirty="0">
                <a:latin typeface="Calibri"/>
              </a:rPr>
              <a:t>293 </a:t>
            </a:r>
            <a:r>
              <a:rPr lang="ru-RU" altLang="ru-RU" sz="2400" b="1" dirty="0" smtClean="0">
                <a:latin typeface="Calibri"/>
              </a:rPr>
              <a:t>газораспределительных станций (ГРС)</a:t>
            </a:r>
            <a:endParaRPr lang="ru-RU" altLang="ru-RU" sz="2400" b="1" dirty="0">
              <a:latin typeface="Calibri"/>
            </a:endParaRPr>
          </a:p>
          <a:p>
            <a:pPr marL="342900" indent="-342900" defTabSz="914400">
              <a:buFont typeface="Wingdings" panose="05000000000000000000" pitchFamily="2" charset="2"/>
              <a:buChar char="Ø"/>
              <a:tabLst>
                <a:tab pos="355600" algn="l"/>
              </a:tabLst>
              <a:defRPr/>
            </a:pPr>
            <a:r>
              <a:rPr lang="ru-RU" altLang="ru-RU" sz="2400" b="1" dirty="0" smtClean="0">
                <a:latin typeface="Calibri"/>
              </a:rPr>
              <a:t> </a:t>
            </a:r>
            <a:r>
              <a:rPr lang="ru-RU" altLang="ru-RU" sz="2400" b="1" dirty="0">
                <a:latin typeface="Calibri"/>
              </a:rPr>
              <a:t>27 филиалов, из них 13 </a:t>
            </a:r>
            <a:r>
              <a:rPr lang="ru-RU" altLang="ru-RU" sz="2400" b="1" dirty="0" smtClean="0">
                <a:latin typeface="Calibri"/>
              </a:rPr>
              <a:t>линейных производственных управлений магистральных газопроводов (ЛПУМГ)</a:t>
            </a:r>
            <a:endParaRPr lang="ru-RU" altLang="ru-RU" sz="2400" b="1" dirty="0">
              <a:latin typeface="Calibri"/>
            </a:endParaRPr>
          </a:p>
          <a:p>
            <a:pPr marL="342900" indent="-342900" defTabSz="914400">
              <a:buFont typeface="Wingdings" panose="05000000000000000000" pitchFamily="2" charset="2"/>
              <a:buChar char="Ø"/>
              <a:tabLst>
                <a:tab pos="355600" algn="l"/>
              </a:tabLst>
              <a:defRPr/>
            </a:pPr>
            <a:r>
              <a:rPr lang="ru-RU" altLang="ru-RU" sz="2400" b="1" dirty="0" smtClean="0">
                <a:latin typeface="Calibri"/>
              </a:rPr>
              <a:t> </a:t>
            </a:r>
            <a:r>
              <a:rPr lang="ru-RU" altLang="ru-RU" sz="2400" b="1" dirty="0">
                <a:latin typeface="Calibri"/>
              </a:rPr>
              <a:t>свыше  9 500 </a:t>
            </a:r>
            <a:r>
              <a:rPr lang="ru-RU" altLang="ru-RU" sz="2400" b="1" dirty="0" smtClean="0">
                <a:latin typeface="Calibri"/>
              </a:rPr>
              <a:t>работников</a:t>
            </a:r>
            <a:endParaRPr lang="ru-RU" altLang="ru-RU" sz="2400" b="1" dirty="0">
              <a:latin typeface="Calibri"/>
            </a:endParaRPr>
          </a:p>
          <a:p>
            <a:pPr defTabSz="914400">
              <a:tabLst>
                <a:tab pos="355600" algn="l"/>
              </a:tabLst>
              <a:defRPr/>
            </a:pPr>
            <a:endParaRPr lang="ru-RU" altLang="ru-RU" sz="1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776" y="2105026"/>
            <a:ext cx="2424334" cy="99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998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82333" y="0"/>
            <a:ext cx="9609667" cy="1016000"/>
          </a:xfrm>
        </p:spPr>
        <p:txBody>
          <a:bodyPr/>
          <a:lstStyle/>
          <a:p>
            <a:pPr>
              <a:lnSpc>
                <a:spcPts val="2400"/>
              </a:lnSpc>
            </a:pPr>
            <a:r>
              <a:rPr lang="ru-RU" altLang="ru-RU" sz="2400" dirty="0" smtClean="0">
                <a:cs typeface="Times New Roman" pitchFamily="18" charset="0"/>
              </a:rPr>
              <a:t/>
            </a:r>
            <a:br>
              <a:rPr lang="ru-RU" altLang="ru-RU" sz="2400" dirty="0" smtClean="0">
                <a:cs typeface="Times New Roman" pitchFamily="18" charset="0"/>
              </a:rPr>
            </a:br>
            <a:r>
              <a:rPr lang="ru-RU" altLang="ru-RU" sz="2400" dirty="0" smtClean="0">
                <a:cs typeface="Times New Roman" pitchFamily="18" charset="0"/>
              </a:rPr>
              <a:t/>
            </a:r>
            <a:br>
              <a:rPr lang="ru-RU" altLang="ru-RU" sz="2400" dirty="0" smtClean="0">
                <a:cs typeface="Times New Roman" pitchFamily="18" charset="0"/>
              </a:rPr>
            </a:br>
            <a:r>
              <a:rPr lang="ru-RU" altLang="ru-RU" sz="2400" dirty="0" smtClean="0">
                <a:cs typeface="Times New Roman" pitchFamily="18" charset="0"/>
              </a:rPr>
              <a:t> Адаптация молодых специалистов в ООО «Газпром трансгаз Екатеринбург»</a:t>
            </a:r>
          </a:p>
        </p:txBody>
      </p:sp>
      <p:sp>
        <p:nvSpPr>
          <p:cNvPr id="22531" name="Номер слайда 2"/>
          <p:cNvSpPr txBox="1">
            <a:spLocks noGrp="1"/>
          </p:cNvSpPr>
          <p:nvPr/>
        </p:nvSpPr>
        <p:spPr bwMode="auto">
          <a:xfrm>
            <a:off x="273051" y="6362700"/>
            <a:ext cx="1983316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l" eaLnBrk="0" hangingPunct="0">
              <a:buFont typeface="Arial" charset="0"/>
              <a:defRPr sz="2600">
                <a:solidFill>
                  <a:srgbClr val="000000"/>
                </a:solidFill>
                <a:latin typeface="Arial Narrow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E44FFECD-B183-4037-95F4-E8917EEF6ACF}" type="slidenum">
              <a:rPr lang="ru-RU" altLang="ru-RU" sz="1400" smtClean="0">
                <a:solidFill>
                  <a:srgbClr val="FFFFFF"/>
                </a:solidFill>
              </a:rPr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18</a:t>
            </a:fld>
            <a:endParaRPr lang="ru-RU" altLang="ru-RU" sz="1400" smtClean="0">
              <a:solidFill>
                <a:srgbClr val="FFFFFF"/>
              </a:solidFill>
            </a:endParaRPr>
          </a:p>
        </p:txBody>
      </p:sp>
      <p:pic>
        <p:nvPicPr>
          <p:cNvPr id="22532" name="Picture 4" descr="Буфер обмена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73868" cy="1061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2573868" y="6330950"/>
            <a:ext cx="9618133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l" eaLnBrk="0" hangingPunct="0">
              <a:buFont typeface="Arial" charset="0"/>
              <a:defRPr sz="2600">
                <a:solidFill>
                  <a:srgbClr val="000000"/>
                </a:solidFill>
                <a:latin typeface="Arial Narrow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dirty="0" smtClean="0">
                <a:solidFill>
                  <a:srgbClr val="FFFFFF"/>
                </a:solidFill>
              </a:rPr>
              <a:t>Екатеринбург, 2016 г.</a:t>
            </a:r>
          </a:p>
        </p:txBody>
      </p:sp>
      <p:sp>
        <p:nvSpPr>
          <p:cNvPr id="22534" name="Text Box 14"/>
          <p:cNvSpPr txBox="1">
            <a:spLocks noChangeArrowheads="1"/>
          </p:cNvSpPr>
          <p:nvPr/>
        </p:nvSpPr>
        <p:spPr bwMode="auto">
          <a:xfrm>
            <a:off x="197547" y="2259981"/>
            <a:ext cx="3759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Font typeface="Arial" charset="0"/>
              <a:defRPr sz="2600">
                <a:solidFill>
                  <a:srgbClr val="000000"/>
                </a:solidFill>
                <a:latin typeface="Arial Narrow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1800" b="1" dirty="0" smtClean="0">
                <a:solidFill>
                  <a:srgbClr val="0079C1"/>
                </a:solidFill>
                <a:latin typeface="Arial" charset="0"/>
              </a:rPr>
              <a:t>Адаптация молодых специалистов через понимание производственных процессов</a:t>
            </a:r>
          </a:p>
        </p:txBody>
      </p:sp>
      <p:sp>
        <p:nvSpPr>
          <p:cNvPr id="22535" name="AutoShape 23"/>
          <p:cNvSpPr>
            <a:spLocks noChangeArrowheads="1"/>
          </p:cNvSpPr>
          <p:nvPr/>
        </p:nvSpPr>
        <p:spPr bwMode="auto">
          <a:xfrm>
            <a:off x="3992033" y="2690816"/>
            <a:ext cx="914400" cy="457200"/>
          </a:xfrm>
          <a:prstGeom prst="notchedRightArrow">
            <a:avLst>
              <a:gd name="adj1" fmla="val 50000"/>
              <a:gd name="adj2" fmla="val 37500"/>
            </a:avLst>
          </a:prstGeom>
          <a:solidFill>
            <a:srgbClr val="00C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buFont typeface="Arial" charset="0"/>
              <a:defRPr sz="2600">
                <a:solidFill>
                  <a:srgbClr val="000000"/>
                </a:solidFill>
                <a:latin typeface="Arial Narrow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srgbClr val="0079C1"/>
              </a:solidFill>
              <a:latin typeface="Arial" charset="0"/>
            </a:endParaRPr>
          </a:p>
        </p:txBody>
      </p:sp>
      <p:sp>
        <p:nvSpPr>
          <p:cNvPr id="22536" name="Text Box 15"/>
          <p:cNvSpPr txBox="1">
            <a:spLocks noChangeArrowheads="1"/>
          </p:cNvSpPr>
          <p:nvPr/>
        </p:nvSpPr>
        <p:spPr bwMode="auto">
          <a:xfrm>
            <a:off x="5020733" y="2596289"/>
            <a:ext cx="335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Font typeface="Arial" charset="0"/>
              <a:defRPr sz="2600">
                <a:solidFill>
                  <a:srgbClr val="000000"/>
                </a:solidFill>
                <a:latin typeface="Arial Narrow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1800" b="1" dirty="0" smtClean="0">
                <a:solidFill>
                  <a:srgbClr val="0079C1"/>
                </a:solidFill>
                <a:latin typeface="Arial" charset="0"/>
              </a:rPr>
              <a:t>Интерактивная игра «Производственный старт»</a:t>
            </a:r>
          </a:p>
        </p:txBody>
      </p:sp>
      <p:pic>
        <p:nvPicPr>
          <p:cNvPr id="22537" name="Picture 33" descr="IMG_47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1331588"/>
            <a:ext cx="2514600" cy="154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Text Box 18"/>
          <p:cNvSpPr txBox="1">
            <a:spLocks noChangeArrowheads="1"/>
          </p:cNvSpPr>
          <p:nvPr/>
        </p:nvSpPr>
        <p:spPr bwMode="auto">
          <a:xfrm>
            <a:off x="325967" y="5068262"/>
            <a:ext cx="386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Font typeface="Arial" charset="0"/>
              <a:defRPr sz="2600">
                <a:solidFill>
                  <a:srgbClr val="000000"/>
                </a:solidFill>
                <a:latin typeface="Arial Narrow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1800" b="1" dirty="0" smtClean="0">
                <a:solidFill>
                  <a:srgbClr val="0079C1"/>
                </a:solidFill>
                <a:latin typeface="Arial" charset="0"/>
              </a:rPr>
              <a:t>Адаптация молодых специалистов  на предприятии</a:t>
            </a:r>
          </a:p>
        </p:txBody>
      </p:sp>
      <p:sp>
        <p:nvSpPr>
          <p:cNvPr id="22539" name="AutoShape 23"/>
          <p:cNvSpPr>
            <a:spLocks noChangeArrowheads="1"/>
          </p:cNvSpPr>
          <p:nvPr/>
        </p:nvSpPr>
        <p:spPr bwMode="auto">
          <a:xfrm>
            <a:off x="4089400" y="5187950"/>
            <a:ext cx="914400" cy="457200"/>
          </a:xfrm>
          <a:prstGeom prst="notchedRightArrow">
            <a:avLst>
              <a:gd name="adj1" fmla="val 50000"/>
              <a:gd name="adj2" fmla="val 37500"/>
            </a:avLst>
          </a:prstGeom>
          <a:solidFill>
            <a:srgbClr val="00C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buFont typeface="Arial" charset="0"/>
              <a:defRPr sz="2600">
                <a:solidFill>
                  <a:srgbClr val="000000"/>
                </a:solidFill>
                <a:latin typeface="Arial Narrow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srgbClr val="0079C1"/>
              </a:solidFill>
              <a:latin typeface="Arial" charset="0"/>
            </a:endParaRPr>
          </a:p>
        </p:txBody>
      </p:sp>
      <p:sp>
        <p:nvSpPr>
          <p:cNvPr id="22540" name="Text Box 19"/>
          <p:cNvSpPr txBox="1">
            <a:spLocks noChangeArrowheads="1"/>
          </p:cNvSpPr>
          <p:nvPr/>
        </p:nvSpPr>
        <p:spPr bwMode="auto">
          <a:xfrm>
            <a:off x="5317067" y="4862554"/>
            <a:ext cx="2844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Font typeface="Arial" charset="0"/>
              <a:defRPr sz="2600">
                <a:solidFill>
                  <a:srgbClr val="000000"/>
                </a:solidFill>
                <a:latin typeface="Arial Narrow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1800" b="1" dirty="0" smtClean="0">
                <a:solidFill>
                  <a:srgbClr val="0079C1"/>
                </a:solidFill>
                <a:latin typeface="Arial" charset="0"/>
              </a:rPr>
              <a:t>Модульное обучение по программе «Школа молодых специалистов»</a:t>
            </a:r>
          </a:p>
        </p:txBody>
      </p:sp>
      <p:sp>
        <p:nvSpPr>
          <p:cNvPr id="22541" name="Text Box 11"/>
          <p:cNvSpPr txBox="1">
            <a:spLocks noChangeArrowheads="1"/>
          </p:cNvSpPr>
          <p:nvPr/>
        </p:nvSpPr>
        <p:spPr bwMode="auto">
          <a:xfrm>
            <a:off x="229863" y="3712171"/>
            <a:ext cx="3556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Font typeface="Arial" charset="0"/>
              <a:defRPr sz="2600">
                <a:solidFill>
                  <a:srgbClr val="000000"/>
                </a:solidFill>
                <a:latin typeface="Arial Narrow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1800" b="1" dirty="0" smtClean="0">
                <a:solidFill>
                  <a:srgbClr val="0079C1"/>
                </a:solidFill>
                <a:latin typeface="Arial" charset="0"/>
              </a:rPr>
              <a:t>Знакомство с правилами и нормами корпоративной культуры</a:t>
            </a:r>
          </a:p>
        </p:txBody>
      </p:sp>
      <p:sp>
        <p:nvSpPr>
          <p:cNvPr id="22542" name="AutoShape 23"/>
          <p:cNvSpPr>
            <a:spLocks noChangeArrowheads="1"/>
          </p:cNvSpPr>
          <p:nvPr/>
        </p:nvSpPr>
        <p:spPr bwMode="auto">
          <a:xfrm>
            <a:off x="3992033" y="3938611"/>
            <a:ext cx="914400" cy="457200"/>
          </a:xfrm>
          <a:prstGeom prst="notchedRightArrow">
            <a:avLst>
              <a:gd name="adj1" fmla="val 50000"/>
              <a:gd name="adj2" fmla="val 37500"/>
            </a:avLst>
          </a:prstGeom>
          <a:solidFill>
            <a:srgbClr val="00C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buFont typeface="Arial" charset="0"/>
              <a:defRPr sz="2600">
                <a:solidFill>
                  <a:srgbClr val="000000"/>
                </a:solidFill>
                <a:latin typeface="Arial Narrow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srgbClr val="0079C1"/>
              </a:solidFill>
              <a:latin typeface="Arial" charset="0"/>
            </a:endParaRPr>
          </a:p>
        </p:txBody>
      </p:sp>
      <p:sp>
        <p:nvSpPr>
          <p:cNvPr id="22543" name="Text Box 12"/>
          <p:cNvSpPr txBox="1">
            <a:spLocks noChangeArrowheads="1"/>
          </p:cNvSpPr>
          <p:nvPr/>
        </p:nvSpPr>
        <p:spPr bwMode="auto">
          <a:xfrm>
            <a:off x="5001273" y="3797510"/>
            <a:ext cx="335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Font typeface="Arial" charset="0"/>
              <a:defRPr sz="2600">
                <a:solidFill>
                  <a:srgbClr val="000000"/>
                </a:solidFill>
                <a:latin typeface="Arial Narrow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1800" b="1" dirty="0" smtClean="0">
                <a:solidFill>
                  <a:srgbClr val="0079C1"/>
                </a:solidFill>
                <a:latin typeface="Arial" charset="0"/>
              </a:rPr>
              <a:t>Посвящение молодых специалистов в «газовики»</a:t>
            </a:r>
          </a:p>
        </p:txBody>
      </p:sp>
      <p:pic>
        <p:nvPicPr>
          <p:cNvPr id="22544" name="Picture 10" descr="C:\Users\Statsenko_E_V\Desktop\Мои документы\Ярмарка вакансий 2016\ТюмГНГУ\Фото\Посвящение МС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054373"/>
            <a:ext cx="32512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32" descr="Изображение 15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4899292"/>
            <a:ext cx="2438400" cy="146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559561" y="1232623"/>
            <a:ext cx="81822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buFont typeface="Arial" charset="0"/>
              <a:defRPr sz="2600">
                <a:solidFill>
                  <a:srgbClr val="000000"/>
                </a:solidFill>
                <a:latin typeface="Arial Narrow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1800" b="1" dirty="0">
                <a:solidFill>
                  <a:srgbClr val="0079C1"/>
                </a:solidFill>
                <a:latin typeface="Arial" charset="0"/>
              </a:rPr>
              <a:t>С 1998 года на предприятии действует  Совет молодых специалистов ООО «Газпром трансгаз Екатеринбург». </a:t>
            </a:r>
          </a:p>
        </p:txBody>
      </p:sp>
    </p:spTree>
    <p:extLst>
      <p:ext uri="{BB962C8B-B14F-4D97-AF65-F5344CB8AC3E}">
        <p14:creationId xmlns:p14="http://schemas.microsoft.com/office/powerpoint/2010/main" val="409576399"/>
      </p:ext>
    </p:extLst>
  </p:cSld>
  <p:clrMapOvr>
    <a:masterClrMapping/>
  </p:clrMapOvr>
  <p:transition spd="med" advTm="3000"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9407" y="284176"/>
            <a:ext cx="8797591" cy="1508760"/>
          </a:xfrm>
        </p:spPr>
        <p:txBody>
          <a:bodyPr>
            <a:normAutofit/>
          </a:bodyPr>
          <a:lstStyle/>
          <a:p>
            <a:pPr algn="ctr"/>
            <a:r>
              <a:rPr lang="ru-RU" altLang="ru-RU" dirty="0" smtClean="0">
                <a:latin typeface="Arial" charset="0"/>
              </a:rPr>
              <a:t> </a:t>
            </a:r>
            <a:r>
              <a:rPr lang="ru-RU" altLang="ru-RU" sz="2400" dirty="0" smtClean="0">
                <a:latin typeface="Arial" charset="0"/>
              </a:rPr>
              <a:t>культурные и спортивные мероприятия </a:t>
            </a:r>
            <a:r>
              <a:rPr lang="ru-RU" altLang="ru-RU" sz="2400" dirty="0">
                <a:latin typeface="Arial" charset="0"/>
              </a:rPr>
              <a:t>в </a:t>
            </a:r>
            <a:br>
              <a:rPr lang="ru-RU" altLang="ru-RU" sz="2400" dirty="0">
                <a:latin typeface="Arial" charset="0"/>
              </a:rPr>
            </a:br>
            <a:r>
              <a:rPr lang="ru-RU" altLang="ru-RU" sz="2400" dirty="0">
                <a:latin typeface="Arial" charset="0"/>
              </a:rPr>
              <a:t>      ООО «Газпром </a:t>
            </a:r>
            <a:r>
              <a:rPr lang="ru-RU" altLang="ru-RU" sz="2400" dirty="0" err="1">
                <a:latin typeface="Arial" charset="0"/>
              </a:rPr>
              <a:t>трансгаз</a:t>
            </a:r>
            <a:r>
              <a:rPr lang="ru-RU" altLang="ru-RU" sz="2400" dirty="0">
                <a:latin typeface="Arial" charset="0"/>
              </a:rPr>
              <a:t> Екатеринбург» </a:t>
            </a:r>
            <a:br>
              <a:rPr lang="ru-RU" altLang="ru-RU" sz="2400" dirty="0">
                <a:latin typeface="Arial" charset="0"/>
              </a:rPr>
            </a:br>
            <a:r>
              <a:rPr lang="ru-RU" altLang="ru-RU" sz="2400" dirty="0">
                <a:latin typeface="Arial" charset="0"/>
              </a:rPr>
              <a:t>           с участием молодых специалистов</a:t>
            </a:r>
            <a:endParaRPr lang="ru-RU" dirty="0"/>
          </a:p>
        </p:txBody>
      </p:sp>
      <p:pic>
        <p:nvPicPr>
          <p:cNvPr id="4" name="Picture 4" descr="Буфер обмена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9" y="425012"/>
            <a:ext cx="2582333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9" descr="C:\Users\Statsenko_E_V\Desktop\Мои документы\Ярмарка вакансий 2016\ТюмГНГУ\Брейн-ринг 2014\4 of 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97" y="1886087"/>
            <a:ext cx="4250088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97" y="4154624"/>
            <a:ext cx="4250088" cy="2598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485" y="1886087"/>
            <a:ext cx="3958375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348" y="4254412"/>
            <a:ext cx="4401512" cy="2598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234" y="1838274"/>
            <a:ext cx="4348766" cy="256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62" y="4437063"/>
            <a:ext cx="4670738" cy="232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8282" y="2065189"/>
            <a:ext cx="1567944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/>
              <a:t>Брейн</a:t>
            </a:r>
            <a:r>
              <a:rPr lang="ru-RU" b="1" dirty="0" smtClean="0"/>
              <a:t>-ринг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28282" y="5974204"/>
            <a:ext cx="862884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КВН</a:t>
            </a:r>
            <a:endParaRPr lang="ru-RU" b="1" dirty="0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484" y="3717727"/>
            <a:ext cx="2620963" cy="4270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349" y="6343536"/>
            <a:ext cx="2632544" cy="40088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7843234" y="3931246"/>
            <a:ext cx="419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Зимняя и Летняя спартакиада ПАО «Газпром»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7141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/>
              <a:t>Муниципальное общеобразовательное учреждение средняя общеобразовательная школа с углублённым изучением отдельных предметов №53</a:t>
            </a:r>
            <a:endParaRPr lang="ru-RU" sz="2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4" y="-148270"/>
            <a:ext cx="1455904" cy="1941206"/>
          </a:xfrm>
        </p:spPr>
      </p:pic>
      <p:sp>
        <p:nvSpPr>
          <p:cNvPr id="5" name="Прямоугольник 4"/>
          <p:cNvSpPr/>
          <p:nvPr/>
        </p:nvSpPr>
        <p:spPr>
          <a:xfrm>
            <a:off x="2658823" y="1458466"/>
            <a:ext cx="9930582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200" b="1" kern="1400" dirty="0" smtClean="0">
                <a:solidFill>
                  <a:schemeClr val="bg2"/>
                </a:solidFill>
                <a:latin typeface="+mj-lt"/>
              </a:rPr>
              <a:t>Лицензия </a:t>
            </a:r>
            <a:r>
              <a:rPr lang="ru-RU" sz="1200" b="1" kern="1400" dirty="0">
                <a:solidFill>
                  <a:schemeClr val="bg2"/>
                </a:solidFill>
                <a:latin typeface="+mj-lt"/>
              </a:rPr>
              <a:t>№15576 от 22.2.2012 </a:t>
            </a:r>
            <a:r>
              <a:rPr lang="ru-RU" sz="1200" b="1" kern="1400" dirty="0" smtClean="0">
                <a:solidFill>
                  <a:schemeClr val="bg2"/>
                </a:solidFill>
                <a:latin typeface="+mj-lt"/>
              </a:rPr>
              <a:t>г.    Свидетельство </a:t>
            </a:r>
            <a:r>
              <a:rPr lang="ru-RU" sz="1200" b="1" kern="1400" dirty="0">
                <a:solidFill>
                  <a:schemeClr val="bg2"/>
                </a:solidFill>
                <a:latin typeface="+mj-lt"/>
              </a:rPr>
              <a:t>о государственной аккредитации №8344 от 18.05.2015 г.</a:t>
            </a:r>
            <a:endParaRPr lang="ru-RU" sz="1200" kern="1400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110000"/>
              </a:lnSpc>
            </a:pPr>
            <a:r>
              <a:rPr lang="ru-RU" sz="1200" kern="1400" dirty="0">
                <a:latin typeface="Calibri" panose="020F0502020204030204" pitchFamily="34" charset="0"/>
              </a:rPr>
              <a:t> </a:t>
            </a:r>
            <a:endParaRPr lang="ru-RU" sz="1200" kern="1400" dirty="0">
              <a:ln>
                <a:noFill/>
              </a:ln>
              <a:effectLst/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297" y="2153265"/>
            <a:ext cx="115430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Основана в 1934 году.</a:t>
            </a:r>
          </a:p>
          <a:p>
            <a:r>
              <a:rPr lang="ru-RU" b="1" dirty="0" smtClean="0"/>
              <a:t>Обучается 950 учащихся.</a:t>
            </a:r>
          </a:p>
          <a:p>
            <a:r>
              <a:rPr lang="ru-RU" b="1" dirty="0" smtClean="0"/>
              <a:t>Углублённая подготовка по следующим предметам: математика, физика, химия, русский язык.</a:t>
            </a:r>
          </a:p>
          <a:p>
            <a:r>
              <a:rPr lang="ru-RU" b="1" dirty="0" smtClean="0"/>
              <a:t>Инновационная деятельность:</a:t>
            </a:r>
          </a:p>
          <a:p>
            <a:endParaRPr lang="ru-RU" b="1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320649"/>
              </p:ext>
            </p:extLst>
          </p:nvPr>
        </p:nvGraphicFramePr>
        <p:xfrm>
          <a:off x="334297" y="3521412"/>
          <a:ext cx="7289817" cy="30637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6355"/>
                <a:gridCol w="6403462"/>
              </a:tblGrid>
              <a:tr h="73200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2004-2006</a:t>
                      </a:r>
                      <a:endParaRPr lang="ru-RU" sz="1400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/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ru-RU" sz="1400" b="1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Городская инновационная площадка по освоению проекта «Мы выбираем» в рамках целевой программы «Одаренные </a:t>
                      </a:r>
                      <a:r>
                        <a:rPr lang="ru-RU" sz="1400" b="1" kern="1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дети</a:t>
                      </a:r>
                      <a:r>
                        <a:rPr lang="ru-RU" sz="1400" b="1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».</a:t>
                      </a:r>
                      <a:endParaRPr lang="ru-RU" sz="1400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/>
                </a:tc>
              </a:tr>
              <a:tr h="73200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2005-2007</a:t>
                      </a:r>
                      <a:endParaRPr lang="ru-RU" sz="1400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/>
                </a:tc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Пилотная площадка международного проекта Екатеринбург - Ливерпуль «Гражданское участие в развитии демократии и оказании услуг населению». </a:t>
                      </a:r>
                      <a:endParaRPr lang="ru-RU" sz="1400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/>
                </a:tc>
              </a:tr>
              <a:tr h="73200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4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2009-2010</a:t>
                      </a:r>
                      <a:endParaRPr lang="ru-RU" sz="1400" kern="14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/>
                </a:tc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4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Городская инновационная площадка «Развитие детской одаренности в условиях выбора» в рамках целевой программы «Одаренные дети». </a:t>
                      </a:r>
                      <a:endParaRPr lang="ru-RU" sz="1400" kern="14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/>
                </a:tc>
              </a:tr>
              <a:tr h="732007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2007-2013</a:t>
                      </a:r>
                      <a:endParaRPr lang="ru-RU" sz="1400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/>
                </a:tc>
                <a:tc>
                  <a:txBody>
                    <a:bodyPr/>
                    <a:lstStyle/>
                    <a:p>
                      <a:pPr marR="0" indent="0" algn="just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4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Городская инновационная площадка и Городской опорный центр «Социальное партнерство как условие развития и воспитания школьников     локального микрорайона Компрессорный».</a:t>
                      </a:r>
                      <a:endParaRPr lang="ru-RU" sz="1400" kern="14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/>
                </a:tc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114" y="3527562"/>
            <a:ext cx="4567886" cy="304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01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Описание проблемы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9099" y="2011679"/>
            <a:ext cx="9827900" cy="4466393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Дефицит квалифицированных инженерных кадров на промышленных предприятиях Уральского региона ( в т. ч. в ООО «</a:t>
            </a:r>
            <a:r>
              <a:rPr lang="ru-RU" dirty="0"/>
              <a:t>Г</a:t>
            </a:r>
            <a:r>
              <a:rPr lang="ru-RU" dirty="0" smtClean="0"/>
              <a:t>азпром </a:t>
            </a:r>
            <a:r>
              <a:rPr lang="ru-RU" dirty="0" err="1" smtClean="0"/>
              <a:t>трансгаз</a:t>
            </a:r>
            <a:r>
              <a:rPr lang="ru-RU" dirty="0" smtClean="0"/>
              <a:t> Екатеринбург).</a:t>
            </a:r>
          </a:p>
          <a:p>
            <a:pPr lvl="0" algn="just">
              <a:buClr>
                <a:prstClr val="white"/>
              </a:buClr>
            </a:pPr>
            <a:r>
              <a:rPr lang="ru-RU" dirty="0">
                <a:solidFill>
                  <a:prstClr val="white"/>
                </a:solidFill>
              </a:rPr>
              <a:t>Отсутствие осознанного выбора профессии у выпускников школ.</a:t>
            </a:r>
          </a:p>
          <a:p>
            <a:pPr algn="just"/>
            <a:r>
              <a:rPr lang="ru-RU" dirty="0" smtClean="0"/>
              <a:t>Возрастание требований к </a:t>
            </a:r>
            <a:r>
              <a:rPr lang="ru-RU" dirty="0"/>
              <a:t>качеству подготовки специалистов, которые, в свою очередь, напрямую зависят от успешного профессионального самоопределения не только выпускников высшего и среднего профессионального образования, но и учащихся общеобразовательной школы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Необходимость обеспечения преемственности </a:t>
            </a:r>
            <a:r>
              <a:rPr lang="ru-RU" dirty="0"/>
              <a:t>и </a:t>
            </a:r>
            <a:r>
              <a:rPr lang="ru-RU" dirty="0" smtClean="0"/>
              <a:t>непрерывности </a:t>
            </a:r>
            <a:r>
              <a:rPr lang="ru-RU" dirty="0" err="1"/>
              <a:t>профориентационной</a:t>
            </a:r>
            <a:r>
              <a:rPr lang="ru-RU" dirty="0"/>
              <a:t> работы на разных </a:t>
            </a:r>
            <a:r>
              <a:rPr lang="ru-RU" dirty="0" smtClean="0"/>
              <a:t>уровнях обучения.</a:t>
            </a:r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2490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Актуальность проекта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02919" y="2011679"/>
            <a:ext cx="9784080" cy="4674255"/>
          </a:xfrm>
        </p:spPr>
        <p:txBody>
          <a:bodyPr>
            <a:normAutofit fontScale="25000" lnSpcReduction="20000"/>
          </a:bodyPr>
          <a:lstStyle/>
          <a:p>
            <a:r>
              <a:rPr lang="ru-RU" sz="12800" b="1" dirty="0"/>
              <a:t>"</a:t>
            </a:r>
            <a:r>
              <a:rPr lang="ru-RU" sz="12800" b="1" i="1" dirty="0"/>
              <a:t>Уже в школе важно помочь ребятам осознанно выбрать будущую специальность, которая будет востребована на рынке труда, чтобы они потом смогли найти себе дорогу по душе, получали достойный заработок, могли состояться в жизни. Конечно, профессиональная подготовка школьников, их профориентация не должна быть чисто формальной. </a:t>
            </a:r>
            <a:r>
              <a:rPr lang="ru-RU" sz="12800" b="1" i="1" u="sng" dirty="0"/>
              <a:t>Именно поэтому принципиальная задача – привлечь к этой работе не только вузы, техникумы, но и бизнес, прежде всего крупный и </a:t>
            </a:r>
            <a:r>
              <a:rPr lang="ru-RU" sz="12800" b="1" i="1" u="sng" dirty="0" smtClean="0"/>
              <a:t>средний</a:t>
            </a:r>
            <a:r>
              <a:rPr lang="ru-RU" sz="12800" b="1" u="sng" dirty="0" smtClean="0"/>
              <a:t>».</a:t>
            </a:r>
          </a:p>
          <a:p>
            <a:pPr marL="0" indent="0" algn="r">
              <a:buNone/>
            </a:pPr>
            <a:r>
              <a:rPr lang="ru-RU" sz="11200" b="1" dirty="0" smtClean="0"/>
              <a:t>Владимир Путин</a:t>
            </a:r>
            <a:endParaRPr lang="ru-RU" sz="11200" dirty="0"/>
          </a:p>
          <a:p>
            <a:pPr algn="r"/>
            <a:endParaRPr lang="ru-RU" sz="12800" dirty="0" smtClean="0"/>
          </a:p>
          <a:p>
            <a:pPr algn="r"/>
            <a:endParaRPr lang="ru-RU" sz="2800" dirty="0"/>
          </a:p>
          <a:p>
            <a:pPr algn="r"/>
            <a:endParaRPr lang="ru-RU" sz="2800" dirty="0" smtClean="0"/>
          </a:p>
          <a:p>
            <a:pPr algn="r"/>
            <a:endParaRPr lang="ru-RU" sz="2800" dirty="0"/>
          </a:p>
          <a:p>
            <a:pPr algn="r"/>
            <a:r>
              <a:rPr lang="ru-RU" sz="2800" dirty="0"/>
              <a:t> </a:t>
            </a:r>
            <a:r>
              <a:rPr lang="ru-RU" sz="2800" b="1" dirty="0"/>
              <a:t>Владимир Путин</a:t>
            </a:r>
            <a:r>
              <a:rPr lang="ru-RU" sz="2800" dirty="0"/>
              <a:t>. 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250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ЧТО ТАКОЕ «ГАЗПРОМ-КЛАСС»?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397" y="1970468"/>
            <a:ext cx="11436440" cy="1362584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ru-RU" sz="7200" dirty="0" smtClean="0"/>
              <a:t>Газпром-классы - это сформированные на конкурсной основе группы учащихся 10-11-х классов  общеобразовательных школ для углубленной подготовки по </a:t>
            </a:r>
            <a:r>
              <a:rPr lang="ru-RU" sz="7200" dirty="0" smtClean="0"/>
              <a:t>отдельным предметам    </a:t>
            </a:r>
            <a:r>
              <a:rPr lang="ru-RU" sz="7200" dirty="0" smtClean="0"/>
              <a:t>в целях последующего получения высшего образования по специальностям, соответствующим профилю основных видов деятельности  ПАО «Газпром»   и дальнейшего трудоустройства в Дочерних обществах.</a:t>
            </a:r>
          </a:p>
          <a:p>
            <a:pPr marL="0" indent="0">
              <a:buNone/>
            </a:pPr>
            <a:endParaRPr lang="ru-RU" sz="2800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007657080"/>
              </p:ext>
            </p:extLst>
          </p:nvPr>
        </p:nvGraphicFramePr>
        <p:xfrm>
          <a:off x="566669" y="3541691"/>
          <a:ext cx="10740981" cy="2975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55" y="318938"/>
            <a:ext cx="1277944" cy="143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5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ЦЕЛЬ школьного этапа проекта 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600" dirty="0" smtClean="0"/>
              <a:t>Реализация </a:t>
            </a:r>
            <a:r>
              <a:rPr lang="ru-RU" sz="3600" dirty="0" err="1" smtClean="0"/>
              <a:t>профориентационной</a:t>
            </a:r>
            <a:r>
              <a:rPr lang="ru-RU" sz="3600" dirty="0" smtClean="0"/>
              <a:t> программы «Газпром-класс»  на уровне среднего общего образования, обеспечивающей осознанный выбор обучающимися востребованных инженерных профессий и успешную профессиональную социализацию старшеклассников.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23844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 задачи школьного этапа проекта</a:t>
            </a:r>
            <a:endParaRPr lang="ru-RU" b="1" dirty="0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708338" y="1880315"/>
            <a:ext cx="10740979" cy="4977685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создание условий для получения обучающимися качественного образования, </a:t>
            </a:r>
            <a:r>
              <a:rPr lang="ru-RU" b="1" dirty="0" smtClean="0"/>
              <a:t>        в </a:t>
            </a:r>
            <a:r>
              <a:rPr lang="ru-RU" b="1" dirty="0"/>
              <a:t>т. ч. по предметам естественнонаучного </a:t>
            </a:r>
            <a:r>
              <a:rPr lang="ru-RU" b="1" dirty="0" smtClean="0"/>
              <a:t>цикла, обеспечивающего их конкурентоспособность при поступлении в ВУЗы; </a:t>
            </a:r>
            <a:endParaRPr lang="ru-RU" dirty="0"/>
          </a:p>
          <a:p>
            <a:r>
              <a:rPr lang="ru-RU" b="1" dirty="0" smtClean="0"/>
              <a:t>обеспечение </a:t>
            </a:r>
            <a:r>
              <a:rPr lang="ru-RU" b="1" dirty="0"/>
              <a:t>возможности заблаговременного выбора обучающимися будущей профессии, </a:t>
            </a:r>
            <a:r>
              <a:rPr lang="ru-RU" b="1" dirty="0" smtClean="0"/>
              <a:t>ВУЗа и  места </a:t>
            </a:r>
            <a:r>
              <a:rPr lang="ru-RU" b="1" dirty="0"/>
              <a:t>осуществления трудовой </a:t>
            </a:r>
            <a:r>
              <a:rPr lang="ru-RU" b="1" dirty="0" smtClean="0"/>
              <a:t>деятельности;</a:t>
            </a:r>
            <a:endParaRPr lang="ru-RU" dirty="0"/>
          </a:p>
          <a:p>
            <a:r>
              <a:rPr lang="ru-RU" b="1" dirty="0" smtClean="0"/>
              <a:t>формирование </a:t>
            </a:r>
            <a:r>
              <a:rPr lang="ru-RU" b="1" dirty="0"/>
              <a:t>у обучающихся осознанного стремления к получению образования по инженерным специальностям и рабочим профессиям технического профиля;</a:t>
            </a:r>
            <a:endParaRPr lang="ru-RU" dirty="0"/>
          </a:p>
          <a:p>
            <a:r>
              <a:rPr lang="ru-RU" b="1" dirty="0" smtClean="0"/>
              <a:t>создание </a:t>
            </a:r>
            <a:r>
              <a:rPr lang="ru-RU" b="1" dirty="0"/>
              <a:t>условий для развития творческих способностей учащихся, их профессионального и личностного </a:t>
            </a:r>
            <a:r>
              <a:rPr lang="ru-RU" b="1" dirty="0" smtClean="0"/>
              <a:t>роста;</a:t>
            </a:r>
            <a:endParaRPr lang="ru-RU" dirty="0"/>
          </a:p>
          <a:p>
            <a:r>
              <a:rPr lang="ru-RU" b="1" dirty="0" smtClean="0"/>
              <a:t>ознакомление обучающихся с историей, корпоративной культурой, профессиями, востребованными в ООО «Газпром </a:t>
            </a:r>
            <a:r>
              <a:rPr lang="ru-RU" b="1" dirty="0" err="1" smtClean="0"/>
              <a:t>трансгаз</a:t>
            </a:r>
            <a:r>
              <a:rPr lang="ru-RU" b="1" dirty="0" smtClean="0"/>
              <a:t> Екатеринбург», перспективами развития предприятия;</a:t>
            </a:r>
          </a:p>
          <a:p>
            <a:r>
              <a:rPr lang="ru-RU" b="1" dirty="0"/>
              <a:t>м</a:t>
            </a:r>
            <a:r>
              <a:rPr lang="ru-RU" b="1" dirty="0" smtClean="0"/>
              <a:t>атериально-техническое обеспечение образовательной деятельности в рамках проекта (оборудование специализированного кабинета).</a:t>
            </a:r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899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415" y="217915"/>
            <a:ext cx="9784080" cy="1014537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Нормативно-правовые  условия реализации  проекта</a:t>
            </a:r>
            <a:endParaRPr lang="ru-RU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921489"/>
              </p:ext>
            </p:extLst>
          </p:nvPr>
        </p:nvGraphicFramePr>
        <p:xfrm>
          <a:off x="90152" y="1171977"/>
          <a:ext cx="12101848" cy="56860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8228"/>
                <a:gridCol w="10143620"/>
              </a:tblGrid>
              <a:tr h="390279">
                <a:tc>
                  <a:txBody>
                    <a:bodyPr/>
                    <a:lstStyle/>
                    <a:p>
                      <a:r>
                        <a:rPr lang="ru-RU" dirty="0" smtClean="0"/>
                        <a:t>Уровень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Документы</a:t>
                      </a:r>
                      <a:endParaRPr lang="ru-RU" dirty="0"/>
                    </a:p>
                  </a:txBody>
                  <a:tcPr/>
                </a:tc>
              </a:tr>
              <a:tr h="679459">
                <a:tc>
                  <a:txBody>
                    <a:bodyPr/>
                    <a:lstStyle/>
                    <a:p>
                      <a:r>
                        <a:rPr lang="ru-RU" dirty="0" smtClean="0"/>
                        <a:t>Международные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Конвенция о правах ребенка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</a:tr>
              <a:tr h="2209567">
                <a:tc>
                  <a:txBody>
                    <a:bodyPr/>
                    <a:lstStyle/>
                    <a:p>
                      <a:r>
                        <a:rPr lang="ru-RU" dirty="0" smtClean="0"/>
                        <a:t>Федеральные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600" b="1" dirty="0" smtClean="0"/>
                        <a:t>Поручение Президента РФ от 19.-3.2011г №ПР.-634; Поручение Правительства РФ от 26 июля 2011 №АЖ-П8-5284; Федеральный закон №273  «Об образовании в Российской Федерации»;</a:t>
                      </a:r>
                    </a:p>
                    <a:p>
                      <a:pPr fontAlgn="base"/>
                      <a:r>
                        <a:rPr lang="ru-RU" sz="1600" b="1" dirty="0" smtClean="0"/>
                        <a:t>Федеральные государственные образовательные стандарты общего образования; Федеральный закон «Об основных гарантиях прав ребенка в РФ»; Трудовой кодекс РФ</a:t>
                      </a:r>
                    </a:p>
                    <a:p>
                      <a:pPr fontAlgn="base"/>
                      <a:r>
                        <a:rPr lang="ru-RU" sz="1600" b="1" dirty="0" smtClean="0"/>
                        <a:t>Закон «О занятости населения в РФ»;  Государственная программа РФ «Развитие образования на 2013-2020 </a:t>
                      </a:r>
                      <a:r>
                        <a:rPr lang="ru-RU" sz="1600" b="1" dirty="0" err="1" smtClean="0"/>
                        <a:t>гг</a:t>
                      </a:r>
                      <a:r>
                        <a:rPr lang="ru-RU" sz="1600" b="1" dirty="0" smtClean="0"/>
                        <a:t>»,утв. распоряжением Правительства РФ от 15.05.2013 № 792-р;</a:t>
                      </a:r>
                    </a:p>
                    <a:p>
                      <a:pPr fontAlgn="base"/>
                      <a:r>
                        <a:rPr lang="ru-RU" sz="1600" b="1" dirty="0" smtClean="0"/>
                        <a:t>Концепция долгосрочного социально-экономического развития РФ на период до 2020 г., утв. распоряжением Правительства РФ  от 17.11.2008, №1662-р</a:t>
                      </a:r>
                      <a:endParaRPr lang="ru-RU" sz="1600" dirty="0"/>
                    </a:p>
                  </a:txBody>
                  <a:tcPr/>
                </a:tc>
              </a:tr>
              <a:tr h="878127">
                <a:tc>
                  <a:txBody>
                    <a:bodyPr/>
                    <a:lstStyle/>
                    <a:p>
                      <a:r>
                        <a:rPr lang="ru-RU" dirty="0" smtClean="0"/>
                        <a:t>Региональные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Комплексная программа «Уральская инженерная школа», утв. Указом Губернатора Свердловской области от 06.10.2014, №453УГ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</a:tr>
              <a:tr h="390279">
                <a:tc>
                  <a:txBody>
                    <a:bodyPr/>
                    <a:lstStyle/>
                    <a:p>
                      <a:r>
                        <a:rPr lang="ru-RU" dirty="0" smtClean="0"/>
                        <a:t>Муниципальные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Проект «Екатеринбургская инженерная школа»</a:t>
                      </a:r>
                      <a:endParaRPr lang="ru-RU" sz="1600" b="1" dirty="0"/>
                    </a:p>
                  </a:txBody>
                  <a:tcPr/>
                </a:tc>
              </a:tr>
              <a:tr h="1138312">
                <a:tc>
                  <a:txBody>
                    <a:bodyPr/>
                    <a:lstStyle/>
                    <a:p>
                      <a:r>
                        <a:rPr lang="ru-RU" dirty="0" smtClean="0"/>
                        <a:t>Локальные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Положение о классах с углублённым изучением отдельных предметов МАОУ СОШ №53</a:t>
                      </a:r>
                    </a:p>
                    <a:p>
                      <a:r>
                        <a:rPr lang="ru-RU" sz="1600" b="1" dirty="0" smtClean="0"/>
                        <a:t>Соглашение о сотрудничестве между МАОУ СОШ №53 и ООО «Газпром </a:t>
                      </a:r>
                      <a:r>
                        <a:rPr lang="ru-RU" sz="1600" b="1" dirty="0" err="1" smtClean="0"/>
                        <a:t>трансгаз</a:t>
                      </a:r>
                      <a:r>
                        <a:rPr lang="ru-RU" sz="1600" b="1" dirty="0" smtClean="0"/>
                        <a:t> Екатеринбург»</a:t>
                      </a:r>
                    </a:p>
                    <a:p>
                      <a:r>
                        <a:rPr lang="ru-RU" sz="1600" b="1" dirty="0" smtClean="0"/>
                        <a:t>Приказ ПАО «Газпром» «Об утверждении Положения об организации специализированных профильных классов «Газпром-классы», №256 от 05.06.2014 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9568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Организация  образовательной  деятельности участников  проекта </a:t>
            </a:r>
            <a:endParaRPr lang="ru-RU" b="1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5165169"/>
              </p:ext>
            </p:extLst>
          </p:nvPr>
        </p:nvGraphicFramePr>
        <p:xfrm>
          <a:off x="309093" y="2011363"/>
          <a:ext cx="11565228" cy="4698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018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лосы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лосы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Полосы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4_Специальное оформление">
  <a:themeElements>
    <a:clrScheme name="Другая 1">
      <a:dk1>
        <a:srgbClr val="0079C1"/>
      </a:dk1>
      <a:lt1>
        <a:srgbClr val="FFFFFF"/>
      </a:lt1>
      <a:dk2>
        <a:srgbClr val="3399FF"/>
      </a:dk2>
      <a:lt2>
        <a:srgbClr val="003366"/>
      </a:lt2>
      <a:accent1>
        <a:srgbClr val="0079C1"/>
      </a:accent1>
      <a:accent2>
        <a:srgbClr val="BFBFBF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CCFFFF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5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FFCC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CCFFFF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5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TM03090430[[fn=Окаймление]]</Template>
  <TotalTime>1916</TotalTime>
  <Words>1246</Words>
  <Application>Microsoft Office PowerPoint</Application>
  <PresentationFormat>Широкоэкранный</PresentationFormat>
  <Paragraphs>156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Arial Narrow</vt:lpstr>
      <vt:lpstr>Calibri</vt:lpstr>
      <vt:lpstr>Corbel</vt:lpstr>
      <vt:lpstr>Times New Roman</vt:lpstr>
      <vt:lpstr>Wingdings</vt:lpstr>
      <vt:lpstr>Полосы</vt:lpstr>
      <vt:lpstr>4_Специальное оформление</vt:lpstr>
      <vt:lpstr>Профориентационный проект «газпром- класс»</vt:lpstr>
      <vt:lpstr>Муниципальное общеобразовательное учреждение средняя общеобразовательная школа с углублённым изучением отдельных предметов №53</vt:lpstr>
      <vt:lpstr>Описание проблемы</vt:lpstr>
      <vt:lpstr>Актуальность проекта</vt:lpstr>
      <vt:lpstr>ЧТО ТАКОЕ «ГАЗПРОМ-КЛАСС»?</vt:lpstr>
      <vt:lpstr>ЦЕЛЬ школьного этапа проекта </vt:lpstr>
      <vt:lpstr> задачи школьного этапа проекта</vt:lpstr>
      <vt:lpstr>Нормативно-правовые  условия реализации  проекта</vt:lpstr>
      <vt:lpstr>Организация  образовательной  деятельности участников  проекта </vt:lpstr>
      <vt:lpstr>Профориентационный компонент </vt:lpstr>
      <vt:lpstr>Порядок формирования классов</vt:lpstr>
      <vt:lpstr>Материально-техническое и кадровое обеспечение проекта</vt:lpstr>
      <vt:lpstr>Преимущества участников проекта</vt:lpstr>
      <vt:lpstr>Ожидаемые результаты школьного этапа проекта</vt:lpstr>
      <vt:lpstr>Профильные направления обучения в  ВУЗаХ-партнерах</vt:lpstr>
      <vt:lpstr>Прикладная подготовка  «целевых студентов»</vt:lpstr>
      <vt:lpstr>Послевузовский этап</vt:lpstr>
      <vt:lpstr>   Адаптация молодых специалистов в ООО «Газпром трансгаз Екатеринбург»</vt:lpstr>
      <vt:lpstr> культурные и спортивные мероприятия в        ООО «Газпром трансгаз Екатеринбург»             с участием молодых специалистов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Профориентационный проект «газпром- класс»</dc:title>
  <dc:creator>Директор</dc:creator>
  <cp:lastModifiedBy>Директор</cp:lastModifiedBy>
  <cp:revision>52</cp:revision>
  <dcterms:created xsi:type="dcterms:W3CDTF">2016-06-30T04:36:31Z</dcterms:created>
  <dcterms:modified xsi:type="dcterms:W3CDTF">2016-07-13T13:16:34Z</dcterms:modified>
</cp:coreProperties>
</file>